
<file path=[Content_Types].xml><?xml version="1.0" encoding="utf-8"?>
<Types xmlns="http://schemas.openxmlformats.org/package/2006/content-types">
  <Override PartName="/_rels/.rels" ContentType="application/vnd.openxmlformats-package.relationships+xml"/>
  <Override PartName="/ppt/notesSlides/_rels/notesSlide1.xml.rels" ContentType="application/vnd.openxmlformats-package.relationships+xml"/>
  <Override PartName="/ppt/notesSlides/notesSlide1.xml" ContentType="application/vnd.openxmlformats-officedocument.presentationml.notesSlide+xml"/>
  <Override PartName="/ppt/slides/_rels/slide10.xml.rels" ContentType="application/vnd.openxmlformats-package.relationships+xml"/>
  <Override PartName="/ppt/slides/_rels/slide17.xml.rels" ContentType="application/vnd.openxmlformats-package.relationships+xml"/>
  <Override PartName="/ppt/slides/_rels/slide9.xml.rels" ContentType="application/vnd.openxmlformats-package.relationships+xml"/>
  <Override PartName="/ppt/slides/_rels/slide24.xml.rels" ContentType="application/vnd.openxmlformats-package.relationships+xml"/>
  <Override PartName="/ppt/slides/_rels/slide2.xml.rels" ContentType="application/vnd.openxmlformats-package.relationships+xml"/>
  <Override PartName="/ppt/slides/_rels/slide8.xml.rels" ContentType="application/vnd.openxmlformats-package.relationships+xml"/>
  <Override PartName="/ppt/slides/_rels/slide23.xml.rels" ContentType="application/vnd.openxmlformats-package.relationships+xml"/>
  <Override PartName="/ppt/slides/_rels/slide1.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25.xml.rels" ContentType="application/vnd.openxmlformats-package.relationships+xml"/>
  <Override PartName="/ppt/slides/_rels/slide3.xml.rels" ContentType="application/vnd.openxmlformats-package.relationships+xml"/>
  <Override PartName="/ppt/slides/_rels/slide11.xml.rels" ContentType="application/vnd.openxmlformats-package.relationships+xml"/>
  <Override PartName="/ppt/slides/_rels/slide18.xml.rels" ContentType="application/vnd.openxmlformats-package.relationships+xml"/>
  <Override PartName="/ppt/slides/_rels/slide4.xml.rels" ContentType="application/vnd.openxmlformats-package.relationships+xml"/>
  <Override PartName="/ppt/slides/_rels/slide12.xml.rels" ContentType="application/vnd.openxmlformats-package.relationships+xml"/>
  <Override PartName="/ppt/slides/_rels/slide19.xml.rels" ContentType="application/vnd.openxmlformats-package.relationships+xml"/>
  <Override PartName="/ppt/slides/_rels/slide5.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22.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slide22.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5.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23.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24.xml" ContentType="application/vnd.openxmlformats-officedocument.presentationml.slide+xml"/>
  <Override PartName="/ppt/slides/slide2.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_rels/presentation.xml.rels" ContentType="application/vnd.openxmlformats-package.relationships+xml"/>
  <Override PartName="/ppt/media/image65.png" ContentType="image/png"/>
  <Override PartName="/ppt/media/image64.png" ContentType="image/png"/>
  <Override PartName="/ppt/media/image63.png" ContentType="image/png"/>
  <Override PartName="/ppt/media/image62.png" ContentType="image/png"/>
  <Override PartName="/ppt/media/image61.png" ContentType="image/png"/>
  <Override PartName="/ppt/media/image60.png" ContentType="image/png"/>
  <Override PartName="/ppt/media/image50.png" ContentType="image/png"/>
  <Override PartName="/ppt/media/image49.png" ContentType="image/png"/>
  <Override PartName="/ppt/media/image48.png" ContentType="image/png"/>
  <Override PartName="/ppt/media/image47.png" ContentType="image/png"/>
  <Override PartName="/ppt/media/image20.png" ContentType="image/png"/>
  <Override PartName="/ppt/media/image55.png" ContentType="image/png"/>
  <Override PartName="/ppt/media/image5.png" ContentType="image/png"/>
  <Override PartName="/ppt/media/image19.png" ContentType="image/png"/>
  <Override PartName="/ppt/media/image18.png" ContentType="image/png"/>
  <Override PartName="/ppt/media/image17.png" ContentType="image/png"/>
  <Override PartName="/ppt/media/image16.png" ContentType="image/png"/>
  <Override PartName="/ppt/media/image15.png" ContentType="image/png"/>
  <Override PartName="/ppt/media/image14.png" ContentType="image/png"/>
  <Override PartName="/ppt/media/image13.png" ContentType="image/png"/>
  <Override PartName="/ppt/media/image12.png" ContentType="image/png"/>
  <Override PartName="/ppt/media/image11.png" ContentType="image/png"/>
  <Override PartName="/ppt/media/image54.png" ContentType="image/png"/>
  <Override PartName="/ppt/media/image4.png" ContentType="image/png"/>
  <Override PartName="/ppt/media/image39.png" ContentType="image/png"/>
  <Override PartName="/ppt/media/image53.png" ContentType="image/png"/>
  <Override PartName="/ppt/media/image3.png" ContentType="image/png"/>
  <Override PartName="/ppt/media/image38.png" ContentType="image/png"/>
  <Override PartName="/ppt/media/image22.png" ContentType="image/png"/>
  <Override PartName="/ppt/media/image57.png" ContentType="image/png"/>
  <Override PartName="/ppt/media/image7.png" ContentType="image/png"/>
  <Override PartName="/ppt/media/image52.png" ContentType="image/png"/>
  <Override PartName="/ppt/media/image2.png" ContentType="image/png"/>
  <Override PartName="/ppt/media/image37.png" ContentType="image/png"/>
  <Override PartName="/ppt/media/image21.png" ContentType="image/png"/>
  <Override PartName="/ppt/media/image56.png" ContentType="image/png"/>
  <Override PartName="/ppt/media/image6.png" ContentType="image/png"/>
  <Override PartName="/ppt/media/image51.png" ContentType="image/png"/>
  <Override PartName="/ppt/media/image1.png" ContentType="image/png"/>
  <Override PartName="/ppt/media/image36.png" ContentType="image/png"/>
  <Override PartName="/ppt/media/image58.png" ContentType="image/png"/>
  <Override PartName="/ppt/media/image8.png" ContentType="image/png"/>
  <Override PartName="/ppt/media/image23.png" ContentType="image/png"/>
  <Override PartName="/ppt/media/image10.png" ContentType="image/png"/>
  <Override PartName="/ppt/media/image59.png" ContentType="image/png"/>
  <Override PartName="/ppt/media/image9.png" ContentType="image/png"/>
  <Override PartName="/ppt/media/image24.png" ContentType="image/png"/>
  <Override PartName="/ppt/media/image25.png" ContentType="image/png"/>
  <Override PartName="/ppt/media/image26.png" ContentType="image/png"/>
  <Override PartName="/ppt/media/image27.png" ContentType="image/png"/>
  <Override PartName="/ppt/media/image28.png" ContentType="image/png"/>
  <Override PartName="/ppt/media/image29.png" ContentType="image/png"/>
  <Override PartName="/ppt/media/image30.png" ContentType="image/png"/>
  <Override PartName="/ppt/media/image31.png" ContentType="image/png"/>
  <Override PartName="/ppt/media/image32.png" ContentType="image/png"/>
  <Override PartName="/ppt/media/image33.png" ContentType="image/png"/>
  <Override PartName="/ppt/media/image34.png" ContentType="image/png"/>
  <Override PartName="/ppt/media/image35.png" ContentType="image/png"/>
  <Override PartName="/ppt/media/image40.png" ContentType="image/png"/>
  <Override PartName="/ppt/media/image41.png" ContentType="image/png"/>
  <Override PartName="/ppt/media/image42.png" ContentType="image/png"/>
  <Override PartName="/ppt/media/image43.png" ContentType="image/png"/>
  <Override PartName="/ppt/media/image44.png" ContentType="image/png"/>
  <Override PartName="/ppt/media/image45.png" ContentType="image/png"/>
  <Override PartName="/ppt/media/image46.png" ContentType="image/png"/>
  <Override PartName="/ppt/notesMasters/_rels/notesMaster1.xml.rels" ContentType="application/vnd.openxmlformats-package.relationships+xml"/>
  <Override PartName="/ppt/notesMasters/notesMaster1.xml" ContentType="application/vnd.openxmlformats-officedocument.presentationml.notesMaster+xml"/>
  <Override PartName="/ppt/presentation.xml" ContentType="application/vnd.openxmlformats-officedocument.presentationml.presentation.main+xml"/>
  <Override PartName="/ppt/slideMasters/_rels/slideMaster1.xml.rels" ContentType="application/vnd.openxmlformats-package.relationships+xml"/>
  <Override PartName="/ppt/slideMasters/slideMaster1.xml" ContentType="application/vnd.openxmlformats-officedocument.presentationml.slideMaster+xml"/>
  <Override PartName="/ppt/theme/theme2.xml" ContentType="application/vnd.openxmlformats-officedocument.theme+xml"/>
  <Override PartName="/ppt/theme/theme1.xml" ContentType="application/vnd.openxmlformats-officedocument.theme+xml"/>
  <Override PartName="/ppt/slideLayouts/_rels/slideLayout12.xml.rels" ContentType="application/vnd.openxmlformats-package.relationships+xml"/>
  <Override PartName="/ppt/slideLayouts/_rels/slideLayout11.xml.rels" ContentType="application/vnd.openxmlformats-package.relationships+xml"/>
  <Override PartName="/ppt/slideLayouts/_rels/slideLayout4.xml.rels" ContentType="application/vnd.openxmlformats-package.relationships+xml"/>
  <Override PartName="/ppt/slideLayouts/_rels/slideLayout3.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1.xml.rels" ContentType="application/vnd.openxmlformats-package.relationships+xml"/>
  <Override PartName="/ppt/slideLayouts/_rels/slideLayout8.xml.rels" ContentType="application/vnd.openxmlformats-package.relationships+xml"/>
  <Override PartName="/ppt/slideLayouts/_rels/slideLayout2.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docProps/app.xml" ContentType="application/vnd.openxmlformats-officedocument.extended-properties+xml"/>
  <Override PartName="/docProps/core.xml" ContentType="application/vnd.openxmlformats-package.core-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notesMasterIdLst>
    <p:notesMasterId r:id="rId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notesMaster" Target="notesMasters/notes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
</Relationships>
</file>

<file path=ppt/notesMasters/_rels/notesMaster1.xml.rels><?xml version="1.0" encoding="UTF-8"?>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 name="Rectangle 1"/>
          <p:cNvSpPr/>
          <p:nvPr/>
        </p:nvSpPr>
        <p:spPr>
          <a:xfrm>
            <a:off x="0" y="0"/>
            <a:ext cx="6858000" cy="9144000"/>
          </a:xfrm>
          <a:prstGeom prst="rect">
            <a:avLst/>
          </a:prstGeom>
          <a:solidFill>
            <a:srgbClr val="ffffff"/>
          </a:solidFill>
          <a:ln w="9360">
            <a:noFill/>
          </a:ln>
        </p:spPr>
      </p:sp>
      <p:sp>
        <p:nvSpPr>
          <p:cNvPr id="40" name="CustomShape 2"/>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41" name="CustomShape 3"/>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42" name="CustomShape 4"/>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43" name="CustomShape 5"/>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44" name="CustomShape 6"/>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45" name="CustomShape 7"/>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46" name="CustomShape 8"/>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47" name="CustomShape 9"/>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48" name="CustomShape 10"/>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49" name="CustomShape 11"/>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50" name="CustomShape 12"/>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51" name="CustomShape 13"/>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52" name="CustomShape 14"/>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53" name="CustomShape 15"/>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54" name="CustomShape 16"/>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55" name="CustomShape 17"/>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56" name="CustomShape 18"/>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57" name="CustomShape 19"/>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58" name="CustomShape 20"/>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59" name="CustomShape 21"/>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60" name="CustomShape 22"/>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61" name="CustomShape 23"/>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62" name="CustomShape 24"/>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63" name="CustomShape 25"/>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64" name="CustomShape 26"/>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65" name="CustomShape 27"/>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66" name="CustomShape 28"/>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67" name="CustomShape 29"/>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68" name="CustomShape 30"/>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69" name="CustomShape 31"/>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70" name="CustomShape 32"/>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71" name="CustomShape 33"/>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72" name="CustomShape 34"/>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73" name="CustomShape 35"/>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74" name="CustomShape 36"/>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75" name="CustomShape 37"/>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76" name="CustomShape 38"/>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77" name="CustomShape 39"/>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78" name="CustomShape 40"/>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79" name="CustomShape 41"/>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80" name="CustomShape 42"/>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81" name="CustomShape 43"/>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82" name="CustomShape 44"/>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83" name="CustomShape 45"/>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84" name="CustomShape 46"/>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85" name="CustomShape 47"/>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86" name="CustomShape 48"/>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87" name="CustomShape 49"/>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88" name="CustomShape 50"/>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89" name="CustomShape 51"/>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90" name="CustomShape 52"/>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91" name="CustomShape 53"/>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92" name="CustomShape 54"/>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93" name="CustomShape 55"/>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94" name="CustomShape 56"/>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95" name="CustomShape 57"/>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w="54720">
            <a:noFill/>
          </a:ln>
        </p:spPr>
        <p:style>
          <a:lnRef idx="0"/>
          <a:fillRef idx="0"/>
          <a:effectRef idx="0"/>
          <a:fontRef idx="minor"/>
        </p:style>
      </p:sp>
      <p:sp>
        <p:nvSpPr>
          <p:cNvPr id="96" name="CustomShape 58"/>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alpha val="92000"/>
            </a:srgbClr>
          </a:solidFill>
          <a:ln w="54720">
            <a:noFill/>
          </a:ln>
        </p:spPr>
        <p:style>
          <a:lnRef idx="0"/>
          <a:fillRef idx="0"/>
          <a:effectRef idx="0"/>
          <a:fontRef idx="minor"/>
        </p:style>
      </p:sp>
      <p:sp>
        <p:nvSpPr>
          <p:cNvPr id="97" name="CustomShape 59"/>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alpha val="92000"/>
            </a:srgbClr>
          </a:solidFill>
          <a:ln w="54720">
            <a:noFill/>
          </a:ln>
        </p:spPr>
        <p:style>
          <a:lnRef idx="0"/>
          <a:fillRef idx="0"/>
          <a:effectRef idx="0"/>
          <a:fontRef idx="minor"/>
        </p:style>
      </p:sp>
      <p:sp>
        <p:nvSpPr>
          <p:cNvPr id="98" name="CustomShape 60"/>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alpha val="92000"/>
            </a:srgbClr>
          </a:solidFill>
          <a:ln w="54720">
            <a:noFill/>
          </a:ln>
        </p:spPr>
        <p:style>
          <a:lnRef idx="0"/>
          <a:fillRef idx="0"/>
          <a:effectRef idx="0"/>
          <a:fontRef idx="minor"/>
        </p:style>
      </p:sp>
      <p:sp>
        <p:nvSpPr>
          <p:cNvPr id="99" name="CustomShape 61"/>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alpha val="92000"/>
            </a:srgbClr>
          </a:solidFill>
          <a:ln w="54720">
            <a:noFill/>
          </a:ln>
        </p:spPr>
        <p:style>
          <a:lnRef idx="0"/>
          <a:fillRef idx="0"/>
          <a:effectRef idx="0"/>
          <a:fontRef idx="minor"/>
        </p:style>
      </p:sp>
      <p:sp>
        <p:nvSpPr>
          <p:cNvPr id="100" name="CustomShape 62"/>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alpha val="92000"/>
            </a:srgbClr>
          </a:solidFill>
          <a:ln w="54720">
            <a:noFill/>
          </a:ln>
        </p:spPr>
        <p:style>
          <a:lnRef idx="0"/>
          <a:fillRef idx="0"/>
          <a:effectRef idx="0"/>
          <a:fontRef idx="minor"/>
        </p:style>
      </p:sp>
      <p:sp>
        <p:nvSpPr>
          <p:cNvPr id="101" name="CustomShape 63"/>
          <p:cNvSpPr/>
          <p:nvPr/>
        </p:nvSpPr>
        <p:spPr>
          <a:xfrm>
            <a:off x="0" y="0"/>
            <a:ext cx="2909880" cy="395280"/>
          </a:xfrm>
          <a:custGeom>
            <a:avLst/>
            <a:gdLst/>
            <a:ahLst/>
            <a:rect l="l" t="t" r="r" b="b"/>
            <a:pathLst>
              <a:path w="21600" h="21600">
                <a:moveTo>
                  <a:pt x="0" y="0"/>
                </a:moveTo>
                <a:lnTo>
                  <a:pt x="21600" y="0"/>
                </a:lnTo>
                <a:lnTo>
                  <a:pt x="21600" y="21600"/>
                </a:lnTo>
                <a:lnTo>
                  <a:pt x="0" y="21600"/>
                </a:lnTo>
                <a:lnTo>
                  <a:pt x="0" y="0"/>
                </a:lnTo>
                <a:close/>
              </a:path>
            </a:pathLst>
          </a:custGeom>
          <a:noFill/>
          <a:ln w="54720">
            <a:noFill/>
          </a:ln>
        </p:spPr>
        <p:style>
          <a:lnRef idx="0"/>
          <a:fillRef idx="0"/>
          <a:effectRef idx="0"/>
          <a:fontRef idx="minor"/>
        </p:style>
      </p:sp>
      <p:sp>
        <p:nvSpPr>
          <p:cNvPr id="102" name="CustomShape 64"/>
          <p:cNvSpPr/>
          <p:nvPr/>
        </p:nvSpPr>
        <p:spPr>
          <a:xfrm>
            <a:off x="3886200" y="0"/>
            <a:ext cx="2909880" cy="395280"/>
          </a:xfrm>
          <a:custGeom>
            <a:avLst/>
            <a:gdLst/>
            <a:ahLst/>
            <a:rect l="l" t="t" r="r" b="b"/>
            <a:pathLst>
              <a:path w="21600" h="21600">
                <a:moveTo>
                  <a:pt x="0" y="0"/>
                </a:moveTo>
                <a:lnTo>
                  <a:pt x="21600" y="0"/>
                </a:lnTo>
                <a:lnTo>
                  <a:pt x="21600" y="21600"/>
                </a:lnTo>
                <a:lnTo>
                  <a:pt x="0" y="21600"/>
                </a:lnTo>
                <a:lnTo>
                  <a:pt x="0" y="0"/>
                </a:lnTo>
                <a:close/>
              </a:path>
            </a:pathLst>
          </a:custGeom>
          <a:noFill/>
          <a:ln w="54720">
            <a:noFill/>
          </a:ln>
        </p:spPr>
        <p:style>
          <a:lnRef idx="0"/>
          <a:fillRef idx="0"/>
          <a:effectRef idx="0"/>
          <a:fontRef idx="minor"/>
        </p:style>
      </p:sp>
      <p:sp>
        <p:nvSpPr>
          <p:cNvPr id="103" name="PlaceHolder 65"/>
          <p:cNvSpPr>
            <a:spLocks noGrp="1"/>
          </p:cNvSpPr>
          <p:nvPr>
            <p:ph type="body"/>
          </p:nvPr>
        </p:nvSpPr>
        <p:spPr>
          <a:xfrm>
            <a:off x="914040" y="4343040"/>
            <a:ext cx="4932360" cy="4018320"/>
          </a:xfrm>
          <a:prstGeom prst="rect">
            <a:avLst/>
          </a:prstGeom>
        </p:spPr>
        <p:txBody>
          <a:bodyPr lIns="0" rIns="0" tIns="0" bIns="0"/>
          <a:p>
            <a:r>
              <a:rPr b="0" lang="en-US" sz="1200" spc="-1" strike="noStrike">
                <a:solidFill>
                  <a:srgbClr val="000000"/>
                </a:solidFill>
                <a:uFill>
                  <a:solidFill>
                    <a:srgbClr val="ffffff"/>
                  </a:solidFill>
                </a:uFill>
                <a:latin typeface="Times New Roman"/>
              </a:rPr>
              <a:t>Click to edit the notes' format</a:t>
            </a:r>
            <a:endParaRPr b="0" lang="en-US" sz="1200" spc="-1" strike="noStrike">
              <a:solidFill>
                <a:srgbClr val="000000"/>
              </a:solidFill>
              <a:uFill>
                <a:solidFill>
                  <a:srgbClr val="ffffff"/>
                </a:solidFill>
              </a:uFill>
              <a:latin typeface="Times New Roman"/>
            </a:endParaRPr>
          </a:p>
        </p:txBody>
      </p:sp>
      <p:sp>
        <p:nvSpPr>
          <p:cNvPr id="104" name="CustomShape 66"/>
          <p:cNvSpPr/>
          <p:nvPr/>
        </p:nvSpPr>
        <p:spPr>
          <a:xfrm>
            <a:off x="0" y="8686800"/>
            <a:ext cx="2909880" cy="395280"/>
          </a:xfrm>
          <a:custGeom>
            <a:avLst/>
            <a:gdLst/>
            <a:ahLst/>
            <a:rect l="l" t="t" r="r" b="b"/>
            <a:pathLst>
              <a:path w="21600" h="21600">
                <a:moveTo>
                  <a:pt x="0" y="0"/>
                </a:moveTo>
                <a:lnTo>
                  <a:pt x="21600" y="0"/>
                </a:lnTo>
                <a:lnTo>
                  <a:pt x="21600" y="21600"/>
                </a:lnTo>
                <a:lnTo>
                  <a:pt x="0" y="21600"/>
                </a:lnTo>
                <a:lnTo>
                  <a:pt x="0" y="0"/>
                </a:lnTo>
                <a:close/>
              </a:path>
            </a:pathLst>
          </a:custGeom>
          <a:noFill/>
          <a:ln w="54720">
            <a:noFill/>
          </a:ln>
        </p:spPr>
        <p:style>
          <a:lnRef idx="0"/>
          <a:fillRef idx="0"/>
          <a:effectRef idx="0"/>
          <a:fontRef idx="minor"/>
        </p:style>
      </p:sp>
      <p:sp>
        <p:nvSpPr>
          <p:cNvPr id="105" name="PlaceHolder 67"/>
          <p:cNvSpPr>
            <a:spLocks noGrp="1"/>
          </p:cNvSpPr>
          <p:nvPr>
            <p:ph type="sldNum"/>
          </p:nvPr>
        </p:nvSpPr>
        <p:spPr>
          <a:xfrm>
            <a:off x="3886200" y="8686080"/>
            <a:ext cx="2874960" cy="360720"/>
          </a:xfrm>
          <a:prstGeom prst="rect">
            <a:avLst/>
          </a:prstGeom>
        </p:spPr>
        <p:txBody>
          <a:bodyPr lIns="90000" rIns="90000" tIns="46800" bIns="46800" anchor="b"/>
          <a:p>
            <a:pPr algn="r">
              <a:lnSpc>
                <a:spcPct val="74000"/>
              </a:lnSpc>
            </a:pPr>
            <a:fld id="{38E19EBC-516A-4FE1-B273-900275365F6C}" type="slidenum">
              <a:rPr b="0" lang="en-GB" sz="1200" spc="-1" strike="noStrike">
                <a:solidFill>
                  <a:srgbClr val="000000"/>
                </a:solidFill>
                <a:uFill>
                  <a:solidFill>
                    <a:srgbClr val="ffffff"/>
                  </a:solidFill>
                </a:uFill>
                <a:latin typeface="Times New Roman"/>
                <a:ea typeface="굴림"/>
              </a:rPr>
              <a:t>&lt;number&gt;</a:t>
            </a:fld>
            <a:endParaRPr b="0" lang="en-US" sz="2400" spc="-1" strike="noStrike">
              <a:solidFill>
                <a:srgbClr val="ffffff"/>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5" name="CustomShape 1"/>
          <p:cNvSpPr/>
          <p:nvPr/>
        </p:nvSpPr>
        <p:spPr>
          <a:xfrm>
            <a:off x="3886200" y="8686800"/>
            <a:ext cx="2908440" cy="393840"/>
          </a:xfrm>
          <a:custGeom>
            <a:avLst/>
            <a:gdLst/>
            <a:ahLst/>
            <a:rect l="l" t="t" r="r" b="b"/>
            <a:pathLst>
              <a:path w="21600" h="21600">
                <a:moveTo>
                  <a:pt x="0" y="0"/>
                </a:moveTo>
                <a:lnTo>
                  <a:pt x="21600" y="0"/>
                </a:lnTo>
                <a:lnTo>
                  <a:pt x="21600" y="21600"/>
                </a:lnTo>
                <a:lnTo>
                  <a:pt x="0" y="21600"/>
                </a:lnTo>
                <a:lnTo>
                  <a:pt x="0" y="0"/>
                </a:lnTo>
                <a:close/>
              </a:path>
            </a:pathLst>
          </a:custGeom>
          <a:noFill/>
          <a:ln w="54720">
            <a:noFill/>
          </a:ln>
        </p:spPr>
        <p:style>
          <a:lnRef idx="0"/>
          <a:fillRef idx="0"/>
          <a:effectRef idx="0"/>
          <a:fontRef idx="minor"/>
        </p:style>
        <p:txBody>
          <a:bodyPr lIns="90000" rIns="90000" tIns="46800" bIns="46800" anchor="b"/>
          <a:p>
            <a:pPr algn="r">
              <a:lnSpc>
                <a:spcPct val="74000"/>
              </a:lnSpc>
            </a:pPr>
            <a:fld id="{930DDBF8-F198-45D4-9B45-27FE42D9B68A}" type="slidenum">
              <a:rPr b="0" lang="en-GB" sz="1200" spc="-1" strike="noStrike">
                <a:solidFill>
                  <a:srgbClr val="000000"/>
                </a:solidFill>
                <a:uFill>
                  <a:solidFill>
                    <a:srgbClr val="ffffff"/>
                  </a:solidFill>
                </a:uFill>
                <a:latin typeface="Times New Roman"/>
                <a:ea typeface="굴림"/>
              </a:rPr>
              <a:t>&lt;number&gt;</a:t>
            </a:fld>
            <a:endParaRPr b="0" lang="en-US" sz="2400" spc="-1" strike="noStrike">
              <a:solidFill>
                <a:srgbClr val="ffffff"/>
              </a:solidFill>
              <a:uFill>
                <a:solidFill>
                  <a:srgbClr val="ffffff"/>
                </a:solidFill>
              </a:uFill>
              <a:latin typeface="Times New Roman"/>
            </a:endParaRPr>
          </a:p>
        </p:txBody>
      </p:sp>
      <p:sp>
        <p:nvSpPr>
          <p:cNvPr id="266" name="CustomShape 2"/>
          <p:cNvSpPr/>
          <p:nvPr/>
        </p:nvSpPr>
        <p:spPr>
          <a:xfrm>
            <a:off x="3886200" y="8686800"/>
            <a:ext cx="2909880" cy="395280"/>
          </a:xfrm>
          <a:custGeom>
            <a:avLst/>
            <a:gdLst/>
            <a:ahLst/>
            <a:rect l="l" t="t" r="r" b="b"/>
            <a:pathLst>
              <a:path w="21600" h="21600">
                <a:moveTo>
                  <a:pt x="0" y="0"/>
                </a:moveTo>
                <a:lnTo>
                  <a:pt x="21600" y="0"/>
                </a:lnTo>
                <a:lnTo>
                  <a:pt x="21600" y="21600"/>
                </a:lnTo>
                <a:lnTo>
                  <a:pt x="0" y="21600"/>
                </a:lnTo>
                <a:lnTo>
                  <a:pt x="0" y="0"/>
                </a:lnTo>
                <a:close/>
              </a:path>
            </a:pathLst>
          </a:custGeom>
          <a:noFill/>
          <a:ln w="54720">
            <a:noFill/>
          </a:ln>
        </p:spPr>
        <p:style>
          <a:lnRef idx="0"/>
          <a:fillRef idx="0"/>
          <a:effectRef idx="0"/>
          <a:fontRef idx="minor"/>
        </p:style>
        <p:txBody>
          <a:bodyPr lIns="90000" rIns="90000" tIns="46800" bIns="46800" anchor="b"/>
          <a:p>
            <a:pPr algn="r">
              <a:lnSpc>
                <a:spcPct val="74000"/>
              </a:lnSpc>
            </a:pPr>
            <a:fld id="{5543122B-89F7-4D85-B0D6-CB10924FEBD9}" type="slidenum">
              <a:rPr b="0" lang="en-GB" sz="1200" spc="-1" strike="noStrike">
                <a:solidFill>
                  <a:srgbClr val="000000"/>
                </a:solidFill>
                <a:uFill>
                  <a:solidFill>
                    <a:srgbClr val="ffffff"/>
                  </a:solidFill>
                </a:uFill>
                <a:latin typeface="Times New Roman"/>
                <a:ea typeface="굴림"/>
              </a:rPr>
              <a:t>&lt;number&gt;</a:t>
            </a:fld>
            <a:endParaRPr b="0" lang="en-US" sz="2400" spc="-1" strike="noStrike">
              <a:solidFill>
                <a:srgbClr val="ffffff"/>
              </a:solidFill>
              <a:uFill>
                <a:solidFill>
                  <a:srgbClr val="ffffff"/>
                </a:solidFill>
              </a:uFill>
              <a:latin typeface="Times New Roman"/>
            </a:endParaRPr>
          </a:p>
        </p:txBody>
      </p:sp>
      <p:sp>
        <p:nvSpPr>
          <p:cNvPr id="267" name="CustomShape 3"/>
          <p:cNvSpPr/>
          <p:nvPr/>
        </p:nvSpPr>
        <p:spPr>
          <a:xfrm>
            <a:off x="1143000" y="685800"/>
            <a:ext cx="4572000" cy="3429000"/>
          </a:xfrm>
          <a:custGeom>
            <a:avLst/>
            <a:gdLst/>
            <a:ahLst/>
            <a:rect l="l" t="t" r="r" b="b"/>
            <a:pathLst>
              <a:path w="21600" h="21600">
                <a:moveTo>
                  <a:pt x="0" y="0"/>
                </a:moveTo>
                <a:lnTo>
                  <a:pt x="21600" y="0"/>
                </a:lnTo>
                <a:lnTo>
                  <a:pt x="21600" y="21600"/>
                </a:lnTo>
                <a:lnTo>
                  <a:pt x="0" y="21600"/>
                </a:lnTo>
                <a:lnTo>
                  <a:pt x="0" y="0"/>
                </a:lnTo>
                <a:close/>
              </a:path>
            </a:pathLst>
          </a:custGeom>
          <a:solidFill>
            <a:srgbClr val="ffffff">
              <a:alpha val="92000"/>
            </a:srgbClr>
          </a:solidFill>
          <a:ln w="9360">
            <a:solidFill>
              <a:srgbClr val="000000"/>
            </a:solidFill>
            <a:miter/>
            <a:tailEnd len="med" type="triangle" w="med"/>
          </a:ln>
        </p:spPr>
        <p:style>
          <a:lnRef idx="0"/>
          <a:fillRef idx="0"/>
          <a:effectRef idx="0"/>
          <a:fontRef idx="minor"/>
        </p:style>
      </p:sp>
      <p:sp>
        <p:nvSpPr>
          <p:cNvPr id="268" name="PlaceHolder 4"/>
          <p:cNvSpPr>
            <a:spLocks noGrp="1"/>
          </p:cNvSpPr>
          <p:nvPr>
            <p:ph type="body"/>
          </p:nvPr>
        </p:nvSpPr>
        <p:spPr>
          <a:xfrm>
            <a:off x="914040" y="4343040"/>
            <a:ext cx="5002200" cy="4088520"/>
          </a:xfrm>
          <a:prstGeom prst="rect">
            <a:avLst/>
          </a:prstGeom>
        </p:spPr>
        <p:txBody>
          <a:bodyPr lIns="0" rIns="0" tIns="0" bIns="0"/>
          <a:p>
            <a:endParaRPr b="0" lang="en-US" sz="1200" spc="-1" strike="noStrike">
              <a:solidFill>
                <a:srgbClr val="000000"/>
              </a:solidFill>
              <a:uFill>
                <a:solidFill>
                  <a:srgbClr val="ffffff"/>
                </a:solidFill>
              </a:uFill>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85440" y="609480"/>
            <a:ext cx="7675560" cy="1046520"/>
          </a:xfrm>
          <a:prstGeom prst="rect">
            <a:avLst/>
          </a:prstGeom>
        </p:spPr>
        <p:txBody>
          <a:bodyPr lIns="0" rIns="0" tIns="0" bIns="0" anchor="ctr"/>
          <a:p>
            <a:pPr algn="ctr"/>
            <a:endParaRPr b="0" lang="en-US" sz="4400" spc="-1" strike="noStrike">
              <a:solidFill>
                <a:srgbClr val="000000"/>
              </a:solidFill>
              <a:uFill>
                <a:solidFill>
                  <a:srgbClr val="ffffff"/>
                </a:solidFill>
              </a:uFill>
              <a:latin typeface="Times New Roman"/>
            </a:endParaRPr>
          </a:p>
        </p:txBody>
      </p:sp>
      <p:sp>
        <p:nvSpPr>
          <p:cNvPr id="27" name="PlaceHolder 2"/>
          <p:cNvSpPr>
            <a:spLocks noGrp="1"/>
          </p:cNvSpPr>
          <p:nvPr>
            <p:ph type="body"/>
          </p:nvPr>
        </p:nvSpPr>
        <p:spPr>
          <a:xfrm>
            <a:off x="685440" y="1981080"/>
            <a:ext cx="7675560" cy="1897200"/>
          </a:xfrm>
          <a:prstGeom prst="rect">
            <a:avLst/>
          </a:prstGeom>
        </p:spPr>
        <p:txBody>
          <a:bodyPr lIns="0" rIns="0" tIns="0" bIns="0"/>
          <a:p>
            <a:endParaRPr b="0" lang="en-US" sz="3200" spc="-1" strike="noStrike">
              <a:solidFill>
                <a:srgbClr val="000000"/>
              </a:solidFill>
              <a:uFill>
                <a:solidFill>
                  <a:srgbClr val="ffffff"/>
                </a:solidFill>
              </a:uFill>
              <a:latin typeface="Times New Roman"/>
            </a:endParaRPr>
          </a:p>
        </p:txBody>
      </p:sp>
      <p:sp>
        <p:nvSpPr>
          <p:cNvPr id="28" name="PlaceHolder 3"/>
          <p:cNvSpPr>
            <a:spLocks noGrp="1"/>
          </p:cNvSpPr>
          <p:nvPr>
            <p:ph type="body"/>
          </p:nvPr>
        </p:nvSpPr>
        <p:spPr>
          <a:xfrm>
            <a:off x="685440" y="4059000"/>
            <a:ext cx="7675560" cy="1897200"/>
          </a:xfrm>
          <a:prstGeom prst="rect">
            <a:avLst/>
          </a:prstGeom>
        </p:spPr>
        <p:txBody>
          <a:bodyPr lIns="0" rIns="0" tIns="0" bIns="0"/>
          <a:p>
            <a:endParaRPr b="0" lang="en-US" sz="3200" spc="-1" strike="noStrike">
              <a:solidFill>
                <a:srgbClr val="000000"/>
              </a:solidFill>
              <a:uFill>
                <a:solidFill>
                  <a:srgbClr val="ffffff"/>
                </a:solidFill>
              </a:uFill>
              <a:latin typeface="Times New Roman"/>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85440" y="609480"/>
            <a:ext cx="7675560" cy="1046520"/>
          </a:xfrm>
          <a:prstGeom prst="rect">
            <a:avLst/>
          </a:prstGeom>
        </p:spPr>
        <p:txBody>
          <a:bodyPr lIns="0" rIns="0" tIns="0" bIns="0" anchor="ctr"/>
          <a:p>
            <a:pPr algn="ctr"/>
            <a:endParaRPr b="0" lang="en-US" sz="4400" spc="-1" strike="noStrike">
              <a:solidFill>
                <a:srgbClr val="000000"/>
              </a:solidFill>
              <a:uFill>
                <a:solidFill>
                  <a:srgbClr val="ffffff"/>
                </a:solidFill>
              </a:uFill>
              <a:latin typeface="Times New Roman"/>
            </a:endParaRPr>
          </a:p>
        </p:txBody>
      </p:sp>
      <p:sp>
        <p:nvSpPr>
          <p:cNvPr id="30" name="PlaceHolder 2"/>
          <p:cNvSpPr>
            <a:spLocks noGrp="1"/>
          </p:cNvSpPr>
          <p:nvPr>
            <p:ph type="body"/>
          </p:nvPr>
        </p:nvSpPr>
        <p:spPr>
          <a:xfrm>
            <a:off x="685440" y="1981080"/>
            <a:ext cx="3745440" cy="1897200"/>
          </a:xfrm>
          <a:prstGeom prst="rect">
            <a:avLst/>
          </a:prstGeom>
        </p:spPr>
        <p:txBody>
          <a:bodyPr lIns="0" rIns="0" tIns="0" bIns="0"/>
          <a:p>
            <a:endParaRPr b="0" lang="en-US" sz="3200" spc="-1" strike="noStrike">
              <a:solidFill>
                <a:srgbClr val="000000"/>
              </a:solidFill>
              <a:uFill>
                <a:solidFill>
                  <a:srgbClr val="ffffff"/>
                </a:solidFill>
              </a:uFill>
              <a:latin typeface="Times New Roman"/>
            </a:endParaRPr>
          </a:p>
        </p:txBody>
      </p:sp>
      <p:sp>
        <p:nvSpPr>
          <p:cNvPr id="31" name="PlaceHolder 3"/>
          <p:cNvSpPr>
            <a:spLocks noGrp="1"/>
          </p:cNvSpPr>
          <p:nvPr>
            <p:ph type="body"/>
          </p:nvPr>
        </p:nvSpPr>
        <p:spPr>
          <a:xfrm>
            <a:off x="4618440" y="1981080"/>
            <a:ext cx="3745440" cy="1897200"/>
          </a:xfrm>
          <a:prstGeom prst="rect">
            <a:avLst/>
          </a:prstGeom>
        </p:spPr>
        <p:txBody>
          <a:bodyPr lIns="0" rIns="0" tIns="0" bIns="0"/>
          <a:p>
            <a:endParaRPr b="0" lang="en-US" sz="3200" spc="-1" strike="noStrike">
              <a:solidFill>
                <a:srgbClr val="000000"/>
              </a:solidFill>
              <a:uFill>
                <a:solidFill>
                  <a:srgbClr val="ffffff"/>
                </a:solidFill>
              </a:uFill>
              <a:latin typeface="Times New Roman"/>
            </a:endParaRPr>
          </a:p>
        </p:txBody>
      </p:sp>
      <p:sp>
        <p:nvSpPr>
          <p:cNvPr id="32" name="PlaceHolder 4"/>
          <p:cNvSpPr>
            <a:spLocks noGrp="1"/>
          </p:cNvSpPr>
          <p:nvPr>
            <p:ph type="body"/>
          </p:nvPr>
        </p:nvSpPr>
        <p:spPr>
          <a:xfrm>
            <a:off x="4618440" y="4059000"/>
            <a:ext cx="3745440" cy="1897200"/>
          </a:xfrm>
          <a:prstGeom prst="rect">
            <a:avLst/>
          </a:prstGeom>
        </p:spPr>
        <p:txBody>
          <a:bodyPr lIns="0" rIns="0" tIns="0" bIns="0"/>
          <a:p>
            <a:endParaRPr b="0" lang="en-US" sz="3200" spc="-1" strike="noStrike">
              <a:solidFill>
                <a:srgbClr val="000000"/>
              </a:solidFill>
              <a:uFill>
                <a:solidFill>
                  <a:srgbClr val="ffffff"/>
                </a:solidFill>
              </a:uFill>
              <a:latin typeface="Times New Roman"/>
            </a:endParaRPr>
          </a:p>
        </p:txBody>
      </p:sp>
      <p:sp>
        <p:nvSpPr>
          <p:cNvPr id="33" name="PlaceHolder 5"/>
          <p:cNvSpPr>
            <a:spLocks noGrp="1"/>
          </p:cNvSpPr>
          <p:nvPr>
            <p:ph type="body"/>
          </p:nvPr>
        </p:nvSpPr>
        <p:spPr>
          <a:xfrm>
            <a:off x="685440" y="4059000"/>
            <a:ext cx="3745440" cy="1897200"/>
          </a:xfrm>
          <a:prstGeom prst="rect">
            <a:avLst/>
          </a:prstGeom>
        </p:spPr>
        <p:txBody>
          <a:bodyPr lIns="0" rIns="0" tIns="0" bIns="0"/>
          <a:p>
            <a:endParaRPr b="0" lang="en-US" sz="3200" spc="-1" strike="noStrike">
              <a:solidFill>
                <a:srgbClr val="000000"/>
              </a:solidFill>
              <a:uFill>
                <a:solidFill>
                  <a:srgbClr val="ffffff"/>
                </a:solidFill>
              </a:uFill>
              <a:latin typeface="Times New Roman"/>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85440" y="609480"/>
            <a:ext cx="7675560" cy="1046520"/>
          </a:xfrm>
          <a:prstGeom prst="rect">
            <a:avLst/>
          </a:prstGeom>
        </p:spPr>
        <p:txBody>
          <a:bodyPr lIns="0" rIns="0" tIns="0" bIns="0" anchor="ctr"/>
          <a:p>
            <a:pPr algn="ctr"/>
            <a:endParaRPr b="0" lang="en-US" sz="4400" spc="-1" strike="noStrike">
              <a:solidFill>
                <a:srgbClr val="000000"/>
              </a:solidFill>
              <a:uFill>
                <a:solidFill>
                  <a:srgbClr val="ffffff"/>
                </a:solidFill>
              </a:uFill>
              <a:latin typeface="Times New Roman"/>
            </a:endParaRPr>
          </a:p>
        </p:txBody>
      </p:sp>
      <p:sp>
        <p:nvSpPr>
          <p:cNvPr id="35" name="PlaceHolder 2"/>
          <p:cNvSpPr>
            <a:spLocks noGrp="1"/>
          </p:cNvSpPr>
          <p:nvPr>
            <p:ph type="body"/>
          </p:nvPr>
        </p:nvSpPr>
        <p:spPr>
          <a:xfrm>
            <a:off x="685440" y="1981080"/>
            <a:ext cx="7675560" cy="3977640"/>
          </a:xfrm>
          <a:prstGeom prst="rect">
            <a:avLst/>
          </a:prstGeom>
        </p:spPr>
        <p:txBody>
          <a:bodyPr lIns="0" rIns="0" tIns="0" bIns="0"/>
          <a:p>
            <a:endParaRPr b="0" lang="en-US" sz="3200" spc="-1" strike="noStrike">
              <a:solidFill>
                <a:srgbClr val="000000"/>
              </a:solidFill>
              <a:uFill>
                <a:solidFill>
                  <a:srgbClr val="ffffff"/>
                </a:solidFill>
              </a:uFill>
              <a:latin typeface="Times New Roman"/>
            </a:endParaRPr>
          </a:p>
        </p:txBody>
      </p:sp>
      <p:sp>
        <p:nvSpPr>
          <p:cNvPr id="36" name="PlaceHolder 3"/>
          <p:cNvSpPr>
            <a:spLocks noGrp="1"/>
          </p:cNvSpPr>
          <p:nvPr>
            <p:ph type="body"/>
          </p:nvPr>
        </p:nvSpPr>
        <p:spPr>
          <a:xfrm>
            <a:off x="685440" y="1981080"/>
            <a:ext cx="7675560" cy="3977640"/>
          </a:xfrm>
          <a:prstGeom prst="rect">
            <a:avLst/>
          </a:prstGeom>
        </p:spPr>
        <p:txBody>
          <a:bodyPr lIns="0" rIns="0" tIns="0" bIns="0"/>
          <a:p>
            <a:endParaRPr b="0" lang="en-US" sz="3200" spc="-1" strike="noStrike">
              <a:solidFill>
                <a:srgbClr val="000000"/>
              </a:solidFill>
              <a:uFill>
                <a:solidFill>
                  <a:srgbClr val="ffffff"/>
                </a:solidFill>
              </a:uFill>
              <a:latin typeface="Times New Roman"/>
            </a:endParaRPr>
          </a:p>
        </p:txBody>
      </p:sp>
      <p:pic>
        <p:nvPicPr>
          <p:cNvPr id="37" name="" descr=""/>
          <p:cNvPicPr/>
          <p:nvPr/>
        </p:nvPicPr>
        <p:blipFill>
          <a:blip r:embed="rId2"/>
          <a:stretch/>
        </p:blipFill>
        <p:spPr>
          <a:xfrm>
            <a:off x="2030400" y="1980720"/>
            <a:ext cx="4985280" cy="3977640"/>
          </a:xfrm>
          <a:prstGeom prst="rect">
            <a:avLst/>
          </a:prstGeom>
          <a:ln w="54720">
            <a:noFill/>
          </a:ln>
        </p:spPr>
      </p:pic>
      <p:pic>
        <p:nvPicPr>
          <p:cNvPr id="38" name="" descr=""/>
          <p:cNvPicPr/>
          <p:nvPr/>
        </p:nvPicPr>
        <p:blipFill>
          <a:blip r:embed="rId3"/>
          <a:stretch/>
        </p:blipFill>
        <p:spPr>
          <a:xfrm>
            <a:off x="2030400" y="1980720"/>
            <a:ext cx="4985280" cy="3977640"/>
          </a:xfrm>
          <a:prstGeom prst="rect">
            <a:avLst/>
          </a:prstGeom>
          <a:ln w="54720">
            <a:noFill/>
          </a:ln>
        </p:spPr>
      </p:pic>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85440" y="609480"/>
            <a:ext cx="7675560" cy="1046520"/>
          </a:xfrm>
          <a:prstGeom prst="rect">
            <a:avLst/>
          </a:prstGeom>
        </p:spPr>
        <p:txBody>
          <a:bodyPr lIns="0" rIns="0" tIns="0" bIns="0" anchor="ctr"/>
          <a:p>
            <a:pPr algn="ctr"/>
            <a:endParaRPr b="0" lang="en-US" sz="4400" spc="-1" strike="noStrike">
              <a:solidFill>
                <a:srgbClr val="000000"/>
              </a:solidFill>
              <a:uFill>
                <a:solidFill>
                  <a:srgbClr val="ffffff"/>
                </a:solidFill>
              </a:uFill>
              <a:latin typeface="Times New Roman"/>
            </a:endParaRPr>
          </a:p>
        </p:txBody>
      </p:sp>
      <p:sp>
        <p:nvSpPr>
          <p:cNvPr id="6" name="PlaceHolder 2"/>
          <p:cNvSpPr>
            <a:spLocks noGrp="1"/>
          </p:cNvSpPr>
          <p:nvPr>
            <p:ph type="subTitle"/>
          </p:nvPr>
        </p:nvSpPr>
        <p:spPr>
          <a:xfrm>
            <a:off x="685440" y="1981080"/>
            <a:ext cx="7675560" cy="3977640"/>
          </a:xfrm>
          <a:prstGeom prst="rect">
            <a:avLst/>
          </a:prstGeom>
        </p:spPr>
        <p:txBody>
          <a:bodyPr lIns="0" rIns="0" tIns="0" bIns="0" anchor="ctr"/>
          <a:p>
            <a:pPr marL="342720" indent="-342720" algn="ctr"/>
            <a:endParaRPr b="0" lang="en-US" sz="3200" spc="-1" strike="noStrike">
              <a:solidFill>
                <a:srgbClr val="000000"/>
              </a:solidFill>
              <a:uFill>
                <a:solidFill>
                  <a:srgbClr val="ffffff"/>
                </a:solidFill>
              </a:uFill>
              <a:latin typeface="Times New Roman"/>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85440" y="609480"/>
            <a:ext cx="7675560" cy="1046520"/>
          </a:xfrm>
          <a:prstGeom prst="rect">
            <a:avLst/>
          </a:prstGeom>
        </p:spPr>
        <p:txBody>
          <a:bodyPr lIns="0" rIns="0" tIns="0" bIns="0" anchor="ctr"/>
          <a:p>
            <a:pPr algn="ctr"/>
            <a:endParaRPr b="0" lang="en-US" sz="4400" spc="-1" strike="noStrike">
              <a:solidFill>
                <a:srgbClr val="000000"/>
              </a:solidFill>
              <a:uFill>
                <a:solidFill>
                  <a:srgbClr val="ffffff"/>
                </a:solidFill>
              </a:uFill>
              <a:latin typeface="Times New Roman"/>
            </a:endParaRPr>
          </a:p>
        </p:txBody>
      </p:sp>
      <p:sp>
        <p:nvSpPr>
          <p:cNvPr id="8" name="PlaceHolder 2"/>
          <p:cNvSpPr>
            <a:spLocks noGrp="1"/>
          </p:cNvSpPr>
          <p:nvPr>
            <p:ph type="body"/>
          </p:nvPr>
        </p:nvSpPr>
        <p:spPr>
          <a:xfrm>
            <a:off x="685440" y="1981080"/>
            <a:ext cx="7675560" cy="3977640"/>
          </a:xfrm>
          <a:prstGeom prst="rect">
            <a:avLst/>
          </a:prstGeom>
        </p:spPr>
        <p:txBody>
          <a:bodyPr lIns="0" rIns="0" tIns="0" bIns="0"/>
          <a:p>
            <a:endParaRPr b="0" lang="en-US" sz="3200" spc="-1" strike="noStrike">
              <a:solidFill>
                <a:srgbClr val="000000"/>
              </a:solidFill>
              <a:uFill>
                <a:solidFill>
                  <a:srgbClr val="ffffff"/>
                </a:solidFill>
              </a:uFill>
              <a:latin typeface="Times New Roman"/>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85440" y="609480"/>
            <a:ext cx="7675560" cy="1046520"/>
          </a:xfrm>
          <a:prstGeom prst="rect">
            <a:avLst/>
          </a:prstGeom>
        </p:spPr>
        <p:txBody>
          <a:bodyPr lIns="0" rIns="0" tIns="0" bIns="0" anchor="ctr"/>
          <a:p>
            <a:pPr algn="ctr"/>
            <a:endParaRPr b="0" lang="en-US" sz="4400" spc="-1" strike="noStrike">
              <a:solidFill>
                <a:srgbClr val="000000"/>
              </a:solidFill>
              <a:uFill>
                <a:solidFill>
                  <a:srgbClr val="ffffff"/>
                </a:solidFill>
              </a:uFill>
              <a:latin typeface="Times New Roman"/>
            </a:endParaRPr>
          </a:p>
        </p:txBody>
      </p:sp>
      <p:sp>
        <p:nvSpPr>
          <p:cNvPr id="10" name="PlaceHolder 2"/>
          <p:cNvSpPr>
            <a:spLocks noGrp="1"/>
          </p:cNvSpPr>
          <p:nvPr>
            <p:ph type="body"/>
          </p:nvPr>
        </p:nvSpPr>
        <p:spPr>
          <a:xfrm>
            <a:off x="685440" y="1981080"/>
            <a:ext cx="3745440" cy="3977640"/>
          </a:xfrm>
          <a:prstGeom prst="rect">
            <a:avLst/>
          </a:prstGeom>
        </p:spPr>
        <p:txBody>
          <a:bodyPr lIns="0" rIns="0" tIns="0" bIns="0"/>
          <a:p>
            <a:endParaRPr b="0" lang="en-US" sz="3200" spc="-1" strike="noStrike">
              <a:solidFill>
                <a:srgbClr val="000000"/>
              </a:solidFill>
              <a:uFill>
                <a:solidFill>
                  <a:srgbClr val="ffffff"/>
                </a:solidFill>
              </a:uFill>
              <a:latin typeface="Times New Roman"/>
            </a:endParaRPr>
          </a:p>
        </p:txBody>
      </p:sp>
      <p:sp>
        <p:nvSpPr>
          <p:cNvPr id="11" name="PlaceHolder 3"/>
          <p:cNvSpPr>
            <a:spLocks noGrp="1"/>
          </p:cNvSpPr>
          <p:nvPr>
            <p:ph type="body"/>
          </p:nvPr>
        </p:nvSpPr>
        <p:spPr>
          <a:xfrm>
            <a:off x="4618440" y="1981080"/>
            <a:ext cx="3745440" cy="3977640"/>
          </a:xfrm>
          <a:prstGeom prst="rect">
            <a:avLst/>
          </a:prstGeom>
        </p:spPr>
        <p:txBody>
          <a:bodyPr lIns="0" rIns="0" tIns="0" bIns="0"/>
          <a:p>
            <a:endParaRPr b="0" lang="en-US" sz="3200" spc="-1" strike="noStrike">
              <a:solidFill>
                <a:srgbClr val="000000"/>
              </a:solidFill>
              <a:uFill>
                <a:solidFill>
                  <a:srgbClr val="ffffff"/>
                </a:solidFill>
              </a:uFill>
              <a:latin typeface="Times New Roman"/>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85440" y="609480"/>
            <a:ext cx="7675560" cy="1046520"/>
          </a:xfrm>
          <a:prstGeom prst="rect">
            <a:avLst/>
          </a:prstGeom>
        </p:spPr>
        <p:txBody>
          <a:bodyPr lIns="0" rIns="0" tIns="0" bIns="0" anchor="ctr"/>
          <a:p>
            <a:pPr algn="ctr"/>
            <a:endParaRPr b="0" lang="en-US" sz="4400" spc="-1" strike="noStrike">
              <a:solidFill>
                <a:srgbClr val="000000"/>
              </a:solidFill>
              <a:uFill>
                <a:solidFill>
                  <a:srgbClr val="ffffff"/>
                </a:solidFill>
              </a:uFill>
              <a:latin typeface="Times New Roman"/>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85440" y="609480"/>
            <a:ext cx="7675560" cy="4852440"/>
          </a:xfrm>
          <a:prstGeom prst="rect">
            <a:avLst/>
          </a:prstGeom>
        </p:spPr>
        <p:txBody>
          <a:bodyPr lIns="0" rIns="0" tIns="0" bIns="0" anchor="ctr"/>
          <a:p>
            <a:pPr marL="342720" indent="-342720" algn="ctr"/>
            <a:endParaRPr b="0" lang="en-US" sz="3200" spc="-1" strike="noStrike">
              <a:solidFill>
                <a:srgbClr val="000000"/>
              </a:solidFill>
              <a:uFill>
                <a:solidFill>
                  <a:srgbClr val="ffffff"/>
                </a:solidFill>
              </a:uFill>
              <a:latin typeface="Times New Roman"/>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85440" y="609480"/>
            <a:ext cx="7675560" cy="1046520"/>
          </a:xfrm>
          <a:prstGeom prst="rect">
            <a:avLst/>
          </a:prstGeom>
        </p:spPr>
        <p:txBody>
          <a:bodyPr lIns="0" rIns="0" tIns="0" bIns="0" anchor="ctr"/>
          <a:p>
            <a:pPr algn="ctr"/>
            <a:endParaRPr b="0" lang="en-US" sz="4400" spc="-1" strike="noStrike">
              <a:solidFill>
                <a:srgbClr val="000000"/>
              </a:solidFill>
              <a:uFill>
                <a:solidFill>
                  <a:srgbClr val="ffffff"/>
                </a:solidFill>
              </a:uFill>
              <a:latin typeface="Times New Roman"/>
            </a:endParaRPr>
          </a:p>
        </p:txBody>
      </p:sp>
      <p:sp>
        <p:nvSpPr>
          <p:cNvPr id="15" name="PlaceHolder 2"/>
          <p:cNvSpPr>
            <a:spLocks noGrp="1"/>
          </p:cNvSpPr>
          <p:nvPr>
            <p:ph type="body"/>
          </p:nvPr>
        </p:nvSpPr>
        <p:spPr>
          <a:xfrm>
            <a:off x="685440" y="1981080"/>
            <a:ext cx="3745440" cy="1897200"/>
          </a:xfrm>
          <a:prstGeom prst="rect">
            <a:avLst/>
          </a:prstGeom>
        </p:spPr>
        <p:txBody>
          <a:bodyPr lIns="0" rIns="0" tIns="0" bIns="0"/>
          <a:p>
            <a:endParaRPr b="0" lang="en-US" sz="3200" spc="-1" strike="noStrike">
              <a:solidFill>
                <a:srgbClr val="000000"/>
              </a:solidFill>
              <a:uFill>
                <a:solidFill>
                  <a:srgbClr val="ffffff"/>
                </a:solidFill>
              </a:uFill>
              <a:latin typeface="Times New Roman"/>
            </a:endParaRPr>
          </a:p>
        </p:txBody>
      </p:sp>
      <p:sp>
        <p:nvSpPr>
          <p:cNvPr id="16" name="PlaceHolder 3"/>
          <p:cNvSpPr>
            <a:spLocks noGrp="1"/>
          </p:cNvSpPr>
          <p:nvPr>
            <p:ph type="body"/>
          </p:nvPr>
        </p:nvSpPr>
        <p:spPr>
          <a:xfrm>
            <a:off x="685440" y="4059000"/>
            <a:ext cx="3745440" cy="1897200"/>
          </a:xfrm>
          <a:prstGeom prst="rect">
            <a:avLst/>
          </a:prstGeom>
        </p:spPr>
        <p:txBody>
          <a:bodyPr lIns="0" rIns="0" tIns="0" bIns="0"/>
          <a:p>
            <a:endParaRPr b="0" lang="en-US" sz="3200" spc="-1" strike="noStrike">
              <a:solidFill>
                <a:srgbClr val="000000"/>
              </a:solidFill>
              <a:uFill>
                <a:solidFill>
                  <a:srgbClr val="ffffff"/>
                </a:solidFill>
              </a:uFill>
              <a:latin typeface="Times New Roman"/>
            </a:endParaRPr>
          </a:p>
        </p:txBody>
      </p:sp>
      <p:sp>
        <p:nvSpPr>
          <p:cNvPr id="17" name="PlaceHolder 4"/>
          <p:cNvSpPr>
            <a:spLocks noGrp="1"/>
          </p:cNvSpPr>
          <p:nvPr>
            <p:ph type="body"/>
          </p:nvPr>
        </p:nvSpPr>
        <p:spPr>
          <a:xfrm>
            <a:off x="4618440" y="1981080"/>
            <a:ext cx="3745440" cy="3977640"/>
          </a:xfrm>
          <a:prstGeom prst="rect">
            <a:avLst/>
          </a:prstGeom>
        </p:spPr>
        <p:txBody>
          <a:bodyPr lIns="0" rIns="0" tIns="0" bIns="0"/>
          <a:p>
            <a:endParaRPr b="0" lang="en-US" sz="3200" spc="-1" strike="noStrike">
              <a:solidFill>
                <a:srgbClr val="000000"/>
              </a:solidFill>
              <a:uFill>
                <a:solidFill>
                  <a:srgbClr val="ffffff"/>
                </a:solidFill>
              </a:uFill>
              <a:latin typeface="Times New Roman"/>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85440" y="609480"/>
            <a:ext cx="7675560" cy="1046520"/>
          </a:xfrm>
          <a:prstGeom prst="rect">
            <a:avLst/>
          </a:prstGeom>
        </p:spPr>
        <p:txBody>
          <a:bodyPr lIns="0" rIns="0" tIns="0" bIns="0" anchor="ctr"/>
          <a:p>
            <a:pPr algn="ctr"/>
            <a:endParaRPr b="0" lang="en-US" sz="4400" spc="-1" strike="noStrike">
              <a:solidFill>
                <a:srgbClr val="000000"/>
              </a:solidFill>
              <a:uFill>
                <a:solidFill>
                  <a:srgbClr val="ffffff"/>
                </a:solidFill>
              </a:uFill>
              <a:latin typeface="Times New Roman"/>
            </a:endParaRPr>
          </a:p>
        </p:txBody>
      </p:sp>
      <p:sp>
        <p:nvSpPr>
          <p:cNvPr id="19" name="PlaceHolder 2"/>
          <p:cNvSpPr>
            <a:spLocks noGrp="1"/>
          </p:cNvSpPr>
          <p:nvPr>
            <p:ph type="body"/>
          </p:nvPr>
        </p:nvSpPr>
        <p:spPr>
          <a:xfrm>
            <a:off x="685440" y="1981080"/>
            <a:ext cx="3745440" cy="3977640"/>
          </a:xfrm>
          <a:prstGeom prst="rect">
            <a:avLst/>
          </a:prstGeom>
        </p:spPr>
        <p:txBody>
          <a:bodyPr lIns="0" rIns="0" tIns="0" bIns="0"/>
          <a:p>
            <a:endParaRPr b="0" lang="en-US" sz="3200" spc="-1" strike="noStrike">
              <a:solidFill>
                <a:srgbClr val="000000"/>
              </a:solidFill>
              <a:uFill>
                <a:solidFill>
                  <a:srgbClr val="ffffff"/>
                </a:solidFill>
              </a:uFill>
              <a:latin typeface="Times New Roman"/>
            </a:endParaRPr>
          </a:p>
        </p:txBody>
      </p:sp>
      <p:sp>
        <p:nvSpPr>
          <p:cNvPr id="20" name="PlaceHolder 3"/>
          <p:cNvSpPr>
            <a:spLocks noGrp="1"/>
          </p:cNvSpPr>
          <p:nvPr>
            <p:ph type="body"/>
          </p:nvPr>
        </p:nvSpPr>
        <p:spPr>
          <a:xfrm>
            <a:off x="4618440" y="1981080"/>
            <a:ext cx="3745440" cy="1897200"/>
          </a:xfrm>
          <a:prstGeom prst="rect">
            <a:avLst/>
          </a:prstGeom>
        </p:spPr>
        <p:txBody>
          <a:bodyPr lIns="0" rIns="0" tIns="0" bIns="0"/>
          <a:p>
            <a:endParaRPr b="0" lang="en-US" sz="3200" spc="-1" strike="noStrike">
              <a:solidFill>
                <a:srgbClr val="000000"/>
              </a:solidFill>
              <a:uFill>
                <a:solidFill>
                  <a:srgbClr val="ffffff"/>
                </a:solidFill>
              </a:uFill>
              <a:latin typeface="Times New Roman"/>
            </a:endParaRPr>
          </a:p>
        </p:txBody>
      </p:sp>
      <p:sp>
        <p:nvSpPr>
          <p:cNvPr id="21" name="PlaceHolder 4"/>
          <p:cNvSpPr>
            <a:spLocks noGrp="1"/>
          </p:cNvSpPr>
          <p:nvPr>
            <p:ph type="body"/>
          </p:nvPr>
        </p:nvSpPr>
        <p:spPr>
          <a:xfrm>
            <a:off x="4618440" y="4059000"/>
            <a:ext cx="3745440" cy="1897200"/>
          </a:xfrm>
          <a:prstGeom prst="rect">
            <a:avLst/>
          </a:prstGeom>
        </p:spPr>
        <p:txBody>
          <a:bodyPr lIns="0" rIns="0" tIns="0" bIns="0"/>
          <a:p>
            <a:endParaRPr b="0" lang="en-US" sz="3200" spc="-1" strike="noStrike">
              <a:solidFill>
                <a:srgbClr val="000000"/>
              </a:solidFill>
              <a:uFill>
                <a:solidFill>
                  <a:srgbClr val="ffffff"/>
                </a:solidFill>
              </a:uFill>
              <a:latin typeface="Times New Roman"/>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85440" y="609480"/>
            <a:ext cx="7675560" cy="1046520"/>
          </a:xfrm>
          <a:prstGeom prst="rect">
            <a:avLst/>
          </a:prstGeom>
        </p:spPr>
        <p:txBody>
          <a:bodyPr lIns="0" rIns="0" tIns="0" bIns="0" anchor="ctr"/>
          <a:p>
            <a:pPr algn="ctr"/>
            <a:endParaRPr b="0" lang="en-US" sz="4400" spc="-1" strike="noStrike">
              <a:solidFill>
                <a:srgbClr val="000000"/>
              </a:solidFill>
              <a:uFill>
                <a:solidFill>
                  <a:srgbClr val="ffffff"/>
                </a:solidFill>
              </a:uFill>
              <a:latin typeface="Times New Roman"/>
            </a:endParaRPr>
          </a:p>
        </p:txBody>
      </p:sp>
      <p:sp>
        <p:nvSpPr>
          <p:cNvPr id="23" name="PlaceHolder 2"/>
          <p:cNvSpPr>
            <a:spLocks noGrp="1"/>
          </p:cNvSpPr>
          <p:nvPr>
            <p:ph type="body"/>
          </p:nvPr>
        </p:nvSpPr>
        <p:spPr>
          <a:xfrm>
            <a:off x="685440" y="1981080"/>
            <a:ext cx="3745440" cy="1897200"/>
          </a:xfrm>
          <a:prstGeom prst="rect">
            <a:avLst/>
          </a:prstGeom>
        </p:spPr>
        <p:txBody>
          <a:bodyPr lIns="0" rIns="0" tIns="0" bIns="0"/>
          <a:p>
            <a:endParaRPr b="0" lang="en-US" sz="3200" spc="-1" strike="noStrike">
              <a:solidFill>
                <a:srgbClr val="000000"/>
              </a:solidFill>
              <a:uFill>
                <a:solidFill>
                  <a:srgbClr val="ffffff"/>
                </a:solidFill>
              </a:uFill>
              <a:latin typeface="Times New Roman"/>
            </a:endParaRPr>
          </a:p>
        </p:txBody>
      </p:sp>
      <p:sp>
        <p:nvSpPr>
          <p:cNvPr id="24" name="PlaceHolder 3"/>
          <p:cNvSpPr>
            <a:spLocks noGrp="1"/>
          </p:cNvSpPr>
          <p:nvPr>
            <p:ph type="body"/>
          </p:nvPr>
        </p:nvSpPr>
        <p:spPr>
          <a:xfrm>
            <a:off x="4618440" y="1981080"/>
            <a:ext cx="3745440" cy="1897200"/>
          </a:xfrm>
          <a:prstGeom prst="rect">
            <a:avLst/>
          </a:prstGeom>
        </p:spPr>
        <p:txBody>
          <a:bodyPr lIns="0" rIns="0" tIns="0" bIns="0"/>
          <a:p>
            <a:endParaRPr b="0" lang="en-US" sz="3200" spc="-1" strike="noStrike">
              <a:solidFill>
                <a:srgbClr val="000000"/>
              </a:solidFill>
              <a:uFill>
                <a:solidFill>
                  <a:srgbClr val="ffffff"/>
                </a:solidFill>
              </a:uFill>
              <a:latin typeface="Times New Roman"/>
            </a:endParaRPr>
          </a:p>
        </p:txBody>
      </p:sp>
      <p:sp>
        <p:nvSpPr>
          <p:cNvPr id="25" name="PlaceHolder 4"/>
          <p:cNvSpPr>
            <a:spLocks noGrp="1"/>
          </p:cNvSpPr>
          <p:nvPr>
            <p:ph type="body"/>
          </p:nvPr>
        </p:nvSpPr>
        <p:spPr>
          <a:xfrm>
            <a:off x="685440" y="4059000"/>
            <a:ext cx="7675560" cy="1897200"/>
          </a:xfrm>
          <a:prstGeom prst="rect">
            <a:avLst/>
          </a:prstGeom>
        </p:spPr>
        <p:txBody>
          <a:bodyPr lIns="0" rIns="0" tIns="0" bIns="0"/>
          <a:p>
            <a:endParaRPr b="0" lang="en-US" sz="3200" spc="-1" strike="noStrike">
              <a:solidFill>
                <a:srgbClr val="000000"/>
              </a:solidFill>
              <a:uFill>
                <a:solidFill>
                  <a:srgbClr val="ffffff"/>
                </a:solidFill>
              </a:uFill>
              <a:latin typeface="Times New Roman"/>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685440" y="609480"/>
            <a:ext cx="7675560" cy="1046520"/>
          </a:xfrm>
          <a:prstGeom prst="rect">
            <a:avLst/>
          </a:prstGeom>
        </p:spPr>
        <p:txBody>
          <a:bodyPr lIns="0" rIns="0" tIns="0" bIns="0" anchor="ctr"/>
          <a:p>
            <a:pPr algn="ctr"/>
            <a:r>
              <a:rPr b="0" lang="en-US" sz="4400" spc="-1" strike="noStrike">
                <a:solidFill>
                  <a:srgbClr val="000000"/>
                </a:solidFill>
                <a:uFill>
                  <a:solidFill>
                    <a:srgbClr val="ffffff"/>
                  </a:solidFill>
                </a:uFill>
                <a:latin typeface="Times New Roman"/>
              </a:rPr>
              <a:t>Click to edit the title text format</a:t>
            </a:r>
            <a:endParaRPr b="0" lang="en-US" sz="4400" spc="-1" strike="noStrike">
              <a:solidFill>
                <a:srgbClr val="000000"/>
              </a:solidFill>
              <a:uFill>
                <a:solidFill>
                  <a:srgbClr val="ffffff"/>
                </a:solidFill>
              </a:uFill>
              <a:latin typeface="Times New Roman"/>
            </a:endParaRPr>
          </a:p>
        </p:txBody>
      </p:sp>
      <p:sp>
        <p:nvSpPr>
          <p:cNvPr id="1" name="PlaceHolder 2"/>
          <p:cNvSpPr>
            <a:spLocks noGrp="1"/>
          </p:cNvSpPr>
          <p:nvPr>
            <p:ph type="body"/>
          </p:nvPr>
        </p:nvSpPr>
        <p:spPr>
          <a:xfrm>
            <a:off x="685440" y="1981080"/>
            <a:ext cx="7675560" cy="3977640"/>
          </a:xfrm>
          <a:prstGeom prst="rect">
            <a:avLst/>
          </a:prstGeom>
        </p:spPr>
        <p:txBody>
          <a:bodyPr lIns="0" rIns="0" tIns="0" bIns="0"/>
          <a:p>
            <a:pPr marL="342720" indent="-342720"/>
            <a:r>
              <a:rPr b="0" lang="en-US" sz="3200" spc="-1" strike="noStrike">
                <a:solidFill>
                  <a:srgbClr val="000000"/>
                </a:solidFill>
                <a:uFill>
                  <a:solidFill>
                    <a:srgbClr val="ffffff"/>
                  </a:solidFill>
                </a:uFill>
                <a:latin typeface="Times New Roman"/>
              </a:rPr>
              <a:t>Click to edit the outline text format</a:t>
            </a:r>
            <a:endParaRPr b="0" lang="en-US" sz="3200" spc="-1" strike="noStrike">
              <a:solidFill>
                <a:srgbClr val="000000"/>
              </a:solidFill>
              <a:uFill>
                <a:solidFill>
                  <a:srgbClr val="ffffff"/>
                </a:solidFill>
              </a:uFill>
              <a:latin typeface="Times New Roman"/>
            </a:endParaRPr>
          </a:p>
          <a:p>
            <a:pPr lvl="1" marL="742680" indent="-285480">
              <a:buClr>
                <a:srgbClr val="000000"/>
              </a:buClr>
              <a:buFont typeface="Times New Roman"/>
              <a:buChar char="–"/>
            </a:pPr>
            <a:r>
              <a:rPr b="0" lang="en-US" sz="2800" spc="-1" strike="noStrike">
                <a:solidFill>
                  <a:srgbClr val="000000"/>
                </a:solidFill>
                <a:uFill>
                  <a:solidFill>
                    <a:srgbClr val="ffffff"/>
                  </a:solidFill>
                </a:uFill>
                <a:latin typeface="Times New Roman"/>
              </a:rPr>
              <a:t>Second Outline Level</a:t>
            </a:r>
            <a:endParaRPr b="0" lang="en-US" sz="2800" spc="-1" strike="noStrike">
              <a:solidFill>
                <a:srgbClr val="000000"/>
              </a:solidFill>
              <a:uFill>
                <a:solidFill>
                  <a:srgbClr val="ffffff"/>
                </a:solidFill>
              </a:uFill>
              <a:latin typeface="Times New Roman"/>
            </a:endParaRPr>
          </a:p>
          <a:p>
            <a:pPr lvl="2" marL="1143000" indent="-228600">
              <a:buClr>
                <a:srgbClr val="000000"/>
              </a:buClr>
              <a:buFont typeface="Times New Roman"/>
              <a:buChar char="•"/>
            </a:pPr>
            <a:r>
              <a:rPr b="0" lang="en-US" sz="2400" spc="-1" strike="noStrike">
                <a:solidFill>
                  <a:srgbClr val="000000"/>
                </a:solidFill>
                <a:uFill>
                  <a:solidFill>
                    <a:srgbClr val="ffffff"/>
                  </a:solidFill>
                </a:uFill>
                <a:latin typeface="Times New Roman"/>
              </a:rPr>
              <a:t>Third Outline Level</a:t>
            </a:r>
            <a:endParaRPr b="0" lang="en-US" sz="2400" spc="-1" strike="noStrike">
              <a:solidFill>
                <a:srgbClr val="000000"/>
              </a:solidFill>
              <a:uFill>
                <a:solidFill>
                  <a:srgbClr val="ffffff"/>
                </a:solidFill>
              </a:uFill>
              <a:latin typeface="Times New Roman"/>
            </a:endParaRPr>
          </a:p>
          <a:p>
            <a:pPr lvl="3" marL="1600200" indent="-228600">
              <a:buClr>
                <a:srgbClr val="000000"/>
              </a:buClr>
              <a:buFont typeface="Times New Roman"/>
              <a:buChar char="–"/>
            </a:pPr>
            <a:r>
              <a:rPr b="0" lang="en-US" sz="2000" spc="-1" strike="noStrike">
                <a:solidFill>
                  <a:srgbClr val="000000"/>
                </a:solidFill>
                <a:uFill>
                  <a:solidFill>
                    <a:srgbClr val="ffffff"/>
                  </a:solidFill>
                </a:uFill>
                <a:latin typeface="Times New Roman"/>
              </a:rPr>
              <a:t>Fourth Outline Level</a:t>
            </a:r>
            <a:endParaRPr b="0" lang="en-US" sz="2000" spc="-1" strike="noStrike">
              <a:solidFill>
                <a:srgbClr val="000000"/>
              </a:solidFill>
              <a:uFill>
                <a:solidFill>
                  <a:srgbClr val="ffffff"/>
                </a:solidFill>
              </a:uFill>
              <a:latin typeface="Times New Roman"/>
            </a:endParaRPr>
          </a:p>
          <a:p>
            <a:pPr lvl="4" marL="2057400" indent="-228600">
              <a:buClr>
                <a:srgbClr val="000000"/>
              </a:buClr>
              <a:buFont typeface="Times New Roman"/>
              <a:buChar char="»"/>
            </a:pPr>
            <a:r>
              <a:rPr b="0" lang="en-US" sz="2000" spc="-1" strike="noStrike">
                <a:solidFill>
                  <a:srgbClr val="000000"/>
                </a:solidFill>
                <a:uFill>
                  <a:solidFill>
                    <a:srgbClr val="ffffff"/>
                  </a:solidFill>
                </a:uFill>
                <a:latin typeface="Times New Roman"/>
              </a:rPr>
              <a:t>Fifth Outline Level</a:t>
            </a:r>
            <a:endParaRPr b="0" lang="en-US" sz="2000" spc="-1" strike="noStrike">
              <a:solidFill>
                <a:srgbClr val="000000"/>
              </a:solidFill>
              <a:uFill>
                <a:solidFill>
                  <a:srgbClr val="ffffff"/>
                </a:solidFill>
              </a:uFill>
              <a:latin typeface="Times New Roman"/>
            </a:endParaRPr>
          </a:p>
          <a:p>
            <a:pPr lvl="5" marL="2057400" indent="-228600">
              <a:buClr>
                <a:srgbClr val="000000"/>
              </a:buClr>
              <a:buFont typeface="Times New Roman"/>
              <a:buChar char="»"/>
            </a:pPr>
            <a:r>
              <a:rPr b="0" lang="en-US" sz="2000" spc="-1" strike="noStrike">
                <a:solidFill>
                  <a:srgbClr val="000000"/>
                </a:solidFill>
                <a:uFill>
                  <a:solidFill>
                    <a:srgbClr val="ffffff"/>
                  </a:solidFill>
                </a:uFill>
                <a:latin typeface="Times New Roman"/>
              </a:rPr>
              <a:t>Sixth Outline Level</a:t>
            </a:r>
            <a:endParaRPr b="0" lang="en-US" sz="2000" spc="-1" strike="noStrike">
              <a:solidFill>
                <a:srgbClr val="000000"/>
              </a:solidFill>
              <a:uFill>
                <a:solidFill>
                  <a:srgbClr val="ffffff"/>
                </a:solidFill>
              </a:uFill>
              <a:latin typeface="Times New Roman"/>
            </a:endParaRPr>
          </a:p>
          <a:p>
            <a:pPr lvl="6" marL="2057400" indent="-228600">
              <a:buClr>
                <a:srgbClr val="000000"/>
              </a:buClr>
              <a:buFont typeface="Times New Roman"/>
              <a:buChar char="»"/>
            </a:pPr>
            <a:r>
              <a:rPr b="0" lang="en-US" sz="2000" spc="-1" strike="noStrike">
                <a:solidFill>
                  <a:srgbClr val="000000"/>
                </a:solidFill>
                <a:uFill>
                  <a:solidFill>
                    <a:srgbClr val="ffffff"/>
                  </a:solidFill>
                </a:uFill>
                <a:latin typeface="Times New Roman"/>
              </a:rPr>
              <a:t>Seventh Outline Level</a:t>
            </a:r>
            <a:endParaRPr b="0" lang="en-US" sz="2000" spc="-1" strike="noStrike">
              <a:solidFill>
                <a:srgbClr val="000000"/>
              </a:solidFill>
              <a:uFill>
                <a:solidFill>
                  <a:srgbClr val="ffffff"/>
                </a:solidFill>
              </a:uFill>
              <a:latin typeface="Times New Roman"/>
            </a:endParaRPr>
          </a:p>
        </p:txBody>
      </p:sp>
      <p:sp>
        <p:nvSpPr>
          <p:cNvPr id="2" name="CustomShape 3"/>
          <p:cNvSpPr/>
          <p:nvPr/>
        </p:nvSpPr>
        <p:spPr>
          <a:xfrm>
            <a:off x="685800" y="6248520"/>
            <a:ext cx="1843200" cy="466560"/>
          </a:xfrm>
          <a:custGeom>
            <a:avLst/>
            <a:gdLst/>
            <a:ahLst/>
            <a:rect l="l" t="t" r="r" b="b"/>
            <a:pathLst>
              <a:path w="21600" h="21600">
                <a:moveTo>
                  <a:pt x="0" y="0"/>
                </a:moveTo>
                <a:lnTo>
                  <a:pt x="21600" y="0"/>
                </a:lnTo>
                <a:lnTo>
                  <a:pt x="21600" y="21600"/>
                </a:lnTo>
                <a:lnTo>
                  <a:pt x="0" y="21600"/>
                </a:lnTo>
                <a:lnTo>
                  <a:pt x="0" y="0"/>
                </a:lnTo>
                <a:close/>
              </a:path>
            </a:pathLst>
          </a:custGeom>
          <a:noFill/>
          <a:ln w="54720">
            <a:noFill/>
          </a:ln>
        </p:spPr>
        <p:style>
          <a:lnRef idx="0"/>
          <a:fillRef idx="0"/>
          <a:effectRef idx="0"/>
          <a:fontRef idx="minor"/>
        </p:style>
      </p:sp>
      <p:sp>
        <p:nvSpPr>
          <p:cNvPr id="3" name="CustomShape 4"/>
          <p:cNvSpPr/>
          <p:nvPr/>
        </p:nvSpPr>
        <p:spPr>
          <a:xfrm>
            <a:off x="3124080" y="6248520"/>
            <a:ext cx="2833920" cy="466560"/>
          </a:xfrm>
          <a:custGeom>
            <a:avLst/>
            <a:gdLst/>
            <a:ahLst/>
            <a:rect l="l" t="t" r="r" b="b"/>
            <a:pathLst>
              <a:path w="21600" h="21600">
                <a:moveTo>
                  <a:pt x="0" y="0"/>
                </a:moveTo>
                <a:lnTo>
                  <a:pt x="21600" y="0"/>
                </a:lnTo>
                <a:lnTo>
                  <a:pt x="21600" y="21600"/>
                </a:lnTo>
                <a:lnTo>
                  <a:pt x="0" y="21600"/>
                </a:lnTo>
                <a:lnTo>
                  <a:pt x="0" y="0"/>
                </a:lnTo>
                <a:close/>
              </a:path>
            </a:pathLst>
          </a:custGeom>
          <a:noFill/>
          <a:ln w="54720">
            <a:noFill/>
          </a:ln>
        </p:spPr>
        <p:style>
          <a:lnRef idx="0"/>
          <a:fillRef idx="0"/>
          <a:effectRef idx="0"/>
          <a:fontRef idx="minor"/>
        </p:style>
      </p:sp>
      <p:sp>
        <p:nvSpPr>
          <p:cNvPr id="4" name="PlaceHolder 5"/>
          <p:cNvSpPr>
            <a:spLocks noGrp="1"/>
          </p:cNvSpPr>
          <p:nvPr>
            <p:ph type="sldNum"/>
          </p:nvPr>
        </p:nvSpPr>
        <p:spPr>
          <a:xfrm>
            <a:off x="6552720" y="6248520"/>
            <a:ext cx="1808280" cy="466920"/>
          </a:xfrm>
          <a:prstGeom prst="rect">
            <a:avLst/>
          </a:prstGeom>
        </p:spPr>
        <p:txBody>
          <a:bodyPr lIns="90000" rIns="90000" tIns="46800" bIns="46800"/>
          <a:p>
            <a:pPr/>
            <a:fld id="{54C8C354-DDCA-4D5F-9664-780C6F2F9025}" type="slidenum">
              <a:rPr b="0" lang="en-GB" sz="2400" spc="-1" strike="noStrike">
                <a:solidFill>
                  <a:srgbClr val="ffffff"/>
                </a:solidFill>
                <a:uFill>
                  <a:solidFill>
                    <a:srgbClr val="ffffff"/>
                  </a:solidFill>
                </a:uFill>
                <a:latin typeface="Times New Roman"/>
              </a:rPr>
              <a:t>&lt;number&gt;</a:t>
            </a:fld>
            <a:endParaRPr b="0" lang="en-US" sz="2400" spc="-1" strike="noStrike">
              <a:solidFill>
                <a:srgbClr val="ffffff"/>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slideLayout" Target="../slideLayouts/slideLayout2.xml"/><Relationship Id="rId5"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 Id="rId3"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image" Target="../media/image36.png"/><Relationship Id="rId3" Type="http://schemas.openxmlformats.org/officeDocument/2006/relationships/slideLayout" Target="../slideLayouts/slideLayout1.xml"/>
</Relationships>
</file>

<file path=ppt/slides/_rels/slide13.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image" Target="../media/image46.png"/><Relationship Id="rId3"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image" Target="../media/image48.png"/><Relationship Id="rId3" Type="http://schemas.openxmlformats.org/officeDocument/2006/relationships/image" Target="../media/image49.png"/><Relationship Id="rId4"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slideLayout" Target="../slideLayouts/slideLayout1.xml"/>
</Relationships>
</file>

<file path=ppt/slides/_rels/slide21.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slideLayout" Target="../slideLayouts/slideLayout1.xml"/>
</Relationships>
</file>

<file path=ppt/slides/_rels/slide22.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image" Target="../media/image54.png"/><Relationship Id="rId3" Type="http://schemas.openxmlformats.org/officeDocument/2006/relationships/image" Target="../media/image55.png"/><Relationship Id="rId4" Type="http://schemas.openxmlformats.org/officeDocument/2006/relationships/slideLayout" Target="../slideLayouts/slideLayout1.xml"/>
</Relationships>
</file>

<file path=ppt/slides/_rels/slide23.xml.rels><?xml version="1.0" encoding="UTF-8"?>
<Relationships xmlns="http://schemas.openxmlformats.org/package/2006/relationships"><Relationship Id="rId1" Type="http://schemas.openxmlformats.org/officeDocument/2006/relationships/image" Target="../media/image56.png"/><Relationship Id="rId2" Type="http://schemas.openxmlformats.org/officeDocument/2006/relationships/image" Target="../media/image57.png"/><Relationship Id="rId3" Type="http://schemas.openxmlformats.org/officeDocument/2006/relationships/slideLayout" Target="../slideLayouts/slideLayout1.xml"/>
</Relationships>
</file>

<file path=ppt/slides/_rels/slide24.xml.rels><?xml version="1.0" encoding="UTF-8"?>
<Relationships xmlns="http://schemas.openxmlformats.org/package/2006/relationships"><Relationship Id="rId1" Type="http://schemas.openxmlformats.org/officeDocument/2006/relationships/image" Target="../media/image58.png"/><Relationship Id="rId2" Type="http://schemas.openxmlformats.org/officeDocument/2006/relationships/image" Target="../media/image59.png"/><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slideLayout" Target="../slideLayouts/slideLayout1.xml"/>
</Relationships>
</file>

<file path=ppt/slides/_rels/slide25.xml.rels><?xml version="1.0" encoding="UTF-8"?>
<Relationships xmlns="http://schemas.openxmlformats.org/package/2006/relationships"><Relationship Id="rId1" Type="http://schemas.openxmlformats.org/officeDocument/2006/relationships/image" Target="../media/image65.png"/><Relationship Id="rId2"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 Id="rId3"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 Id="rId11" Type="http://schemas.openxmlformats.org/officeDocument/2006/relationships/image" Target="../media/image31.png"/><Relationship Id="rId12"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06" name="" descr=""/>
          <p:cNvPicPr/>
          <p:nvPr/>
        </p:nvPicPr>
        <p:blipFill>
          <a:blip r:embed="rId1"/>
          <a:stretch/>
        </p:blipFill>
        <p:spPr>
          <a:xfrm>
            <a:off x="-360000" y="0"/>
            <a:ext cx="9803160" cy="6858000"/>
          </a:xfrm>
          <a:prstGeom prst="rect">
            <a:avLst/>
          </a:prstGeom>
          <a:ln w="54720">
            <a:noFill/>
          </a:ln>
        </p:spPr>
      </p:pic>
      <p:sp>
        <p:nvSpPr>
          <p:cNvPr id="107" name="CustomShape 1"/>
          <p:cNvSpPr/>
          <p:nvPr/>
        </p:nvSpPr>
        <p:spPr>
          <a:xfrm>
            <a:off x="1371600" y="5767200"/>
            <a:ext cx="6400800" cy="757080"/>
          </a:xfrm>
          <a:prstGeom prst="rect">
            <a:avLst/>
          </a:prstGeom>
          <a:noFill/>
          <a:ln w="54720">
            <a:noFill/>
          </a:ln>
        </p:spPr>
        <p:style>
          <a:lnRef idx="0"/>
          <a:fillRef idx="0"/>
          <a:effectRef idx="0"/>
          <a:fontRef idx="minor"/>
        </p:style>
        <p:txBody>
          <a:bodyPr lIns="90000" rIns="90000" tIns="46800" bIns="46800"/>
          <a:p>
            <a:pPr algn="ctr">
              <a:lnSpc>
                <a:spcPct val="100000"/>
              </a:lnSpc>
            </a:pPr>
            <a:r>
              <a:rPr b="0" lang="en-GB" sz="1200" spc="-1" strike="noStrike">
                <a:solidFill>
                  <a:srgbClr val="000000"/>
                </a:solidFill>
                <a:uFill>
                  <a:solidFill>
                    <a:srgbClr val="ffffff"/>
                  </a:solidFill>
                </a:uFill>
                <a:latin typeface="Verdana"/>
                <a:ea typeface="굴림"/>
              </a:rPr>
              <a:t>A presentation by  </a:t>
            </a:r>
            <a:endParaRPr b="0" lang="en-US" sz="2400" spc="-1" strike="noStrike">
              <a:solidFill>
                <a:srgbClr val="ffffff"/>
              </a:solidFill>
              <a:uFill>
                <a:solidFill>
                  <a:srgbClr val="ffffff"/>
                </a:solidFill>
              </a:uFill>
              <a:latin typeface="Times New Roman"/>
            </a:endParaRPr>
          </a:p>
          <a:p>
            <a:pPr algn="ctr">
              <a:lnSpc>
                <a:spcPct val="100000"/>
              </a:lnSpc>
            </a:pPr>
            <a:r>
              <a:rPr b="0" lang="en-GB" sz="1200" spc="-1" strike="noStrike">
                <a:solidFill>
                  <a:srgbClr val="000000"/>
                </a:solidFill>
                <a:uFill>
                  <a:solidFill>
                    <a:srgbClr val="ffffff"/>
                  </a:solidFill>
                </a:uFill>
                <a:latin typeface="Verdana"/>
                <a:ea typeface="굴림"/>
              </a:rPr>
              <a:t>Robin Upton 2017-07-30</a:t>
            </a:r>
            <a:endParaRPr b="0" lang="en-US" sz="2400" spc="-1" strike="noStrike">
              <a:solidFill>
                <a:srgbClr val="ffffff"/>
              </a:solidFill>
              <a:uFill>
                <a:solidFill>
                  <a:srgbClr val="ffffff"/>
                </a:solidFill>
              </a:uFill>
              <a:latin typeface="Times New Roman"/>
            </a:endParaRPr>
          </a:p>
          <a:p>
            <a:pPr algn="ctr">
              <a:lnSpc>
                <a:spcPct val="100000"/>
              </a:lnSpc>
            </a:pPr>
            <a:r>
              <a:rPr b="0" lang="en-GB" sz="1200" spc="-1" strike="noStrike">
                <a:solidFill>
                  <a:srgbClr val="000000"/>
                </a:solidFill>
                <a:uFill>
                  <a:solidFill>
                    <a:srgbClr val="ffffff"/>
                  </a:solidFill>
                </a:uFill>
                <a:latin typeface="Verdana"/>
                <a:ea typeface="굴림"/>
              </a:rPr>
              <a:t> </a:t>
            </a:r>
            <a:endParaRPr b="0" lang="en-US" sz="2400" spc="-1" strike="noStrike">
              <a:solidFill>
                <a:srgbClr val="ffffff"/>
              </a:solidFill>
              <a:uFill>
                <a:solidFill>
                  <a:srgbClr val="ffffff"/>
                </a:solidFill>
              </a:uFill>
              <a:latin typeface="Times New Roman"/>
            </a:endParaRPr>
          </a:p>
          <a:p>
            <a:pPr algn="ctr">
              <a:lnSpc>
                <a:spcPct val="100000"/>
              </a:lnSpc>
            </a:pPr>
            <a:r>
              <a:rPr b="0" lang="en-GB" sz="1200" spc="-1" strike="noStrike">
                <a:solidFill>
                  <a:srgbClr val="000000"/>
                </a:solidFill>
                <a:uFill>
                  <a:solidFill>
                    <a:srgbClr val="ffffff"/>
                  </a:solidFill>
                </a:uFill>
                <a:latin typeface="Verdana"/>
                <a:ea typeface="굴림"/>
              </a:rPr>
              <a:t>A</a:t>
            </a:r>
            <a:r>
              <a:rPr b="1" lang="en-GB" sz="1200" spc="-1" strike="noStrike">
                <a:solidFill>
                  <a:srgbClr val="ccccff"/>
                </a:solidFill>
                <a:uFill>
                  <a:solidFill>
                    <a:srgbClr val="ffffff"/>
                  </a:solidFill>
                </a:uFill>
                <a:latin typeface="Courier New"/>
                <a:ea typeface="굴림"/>
              </a:rPr>
              <a:t>http://www.RobinUpton.com</a:t>
            </a:r>
            <a:endParaRPr b="0" lang="en-US" sz="2400" spc="-1" strike="noStrike">
              <a:solidFill>
                <a:srgbClr val="ffffff"/>
              </a:solidFill>
              <a:uFill>
                <a:solidFill>
                  <a:srgbClr val="ffffff"/>
                </a:solidFill>
              </a:uFill>
              <a:latin typeface="Times New Roman"/>
            </a:endParaRPr>
          </a:p>
          <a:p>
            <a:pPr algn="ctr">
              <a:lnSpc>
                <a:spcPct val="100000"/>
              </a:lnSpc>
            </a:pPr>
            <a:r>
              <a:rPr b="1" lang="en-GB" sz="1200" spc="-1" strike="noStrike">
                <a:solidFill>
                  <a:srgbClr val="000000"/>
                </a:solidFill>
                <a:uFill>
                  <a:solidFill>
                    <a:srgbClr val="ffffff"/>
                  </a:solidFill>
                </a:uFill>
                <a:latin typeface="Verdana"/>
                <a:ea typeface="굴림"/>
              </a:rPr>
              <a:t>Attribution – NonCommercial – ShareAlike                        </a:t>
            </a:r>
            <a:endParaRPr b="0" lang="en-US" sz="2400" spc="-1" strike="noStrike">
              <a:solidFill>
                <a:srgbClr val="ffffff"/>
              </a:solidFill>
              <a:uFill>
                <a:solidFill>
                  <a:srgbClr val="ffffff"/>
                </a:solidFill>
              </a:uFill>
              <a:latin typeface="Times New Roman"/>
            </a:endParaRPr>
          </a:p>
        </p:txBody>
      </p:sp>
      <p:pic>
        <p:nvPicPr>
          <p:cNvPr id="108" name="" descr=""/>
          <p:cNvPicPr/>
          <p:nvPr/>
        </p:nvPicPr>
        <p:blipFill>
          <a:blip r:embed="rId2"/>
          <a:stretch/>
        </p:blipFill>
        <p:spPr>
          <a:xfrm>
            <a:off x="5836680" y="6429240"/>
            <a:ext cx="1112760" cy="389880"/>
          </a:xfrm>
          <a:prstGeom prst="rect">
            <a:avLst/>
          </a:prstGeom>
          <a:ln w="54720">
            <a:noFill/>
          </a:ln>
        </p:spPr>
      </p:pic>
      <p:sp>
        <p:nvSpPr>
          <p:cNvPr id="109" name="CustomShape 2"/>
          <p:cNvSpPr/>
          <p:nvPr/>
        </p:nvSpPr>
        <p:spPr>
          <a:xfrm>
            <a:off x="-72000" y="1274760"/>
            <a:ext cx="9144000" cy="1433520"/>
          </a:xfrm>
          <a:custGeom>
            <a:avLst/>
            <a:gdLst/>
            <a:ahLst/>
            <a:rect l="l" t="t" r="r" b="b"/>
            <a:pathLst>
              <a:path w="21600" h="21600">
                <a:moveTo>
                  <a:pt x="0" y="0"/>
                </a:moveTo>
                <a:lnTo>
                  <a:pt x="21600" y="0"/>
                </a:lnTo>
                <a:lnTo>
                  <a:pt x="21600" y="21600"/>
                </a:lnTo>
                <a:lnTo>
                  <a:pt x="0" y="21600"/>
                </a:lnTo>
                <a:lnTo>
                  <a:pt x="0" y="0"/>
                </a:lnTo>
                <a:close/>
              </a:path>
            </a:pathLst>
          </a:custGeom>
          <a:noFill/>
          <a:ln w="54720">
            <a:noFill/>
          </a:ln>
        </p:spPr>
        <p:style>
          <a:lnRef idx="0"/>
          <a:fillRef idx="0"/>
          <a:effectRef idx="0"/>
          <a:fontRef idx="minor"/>
        </p:style>
        <p:txBody>
          <a:bodyPr lIns="0" rIns="0" tIns="0" bIns="0" anchor="ctr"/>
          <a:p>
            <a:pPr algn="ctr">
              <a:lnSpc>
                <a:spcPct val="102000"/>
              </a:lnSpc>
            </a:pPr>
            <a:r>
              <a:rPr b="1" lang="en-GB" sz="6000" spc="-1" strike="noStrike">
                <a:solidFill>
                  <a:srgbClr val="6666ff"/>
                </a:solidFill>
                <a:uFill>
                  <a:solidFill>
                    <a:srgbClr val="ffffff"/>
                  </a:solidFill>
                </a:uFill>
                <a:latin typeface="Times New Roman"/>
              </a:rPr>
              <a:t>WS1</a:t>
            </a:r>
            <a:r>
              <a:rPr b="1" lang="en-US" sz="6000" spc="-1" strike="noStrike">
                <a:solidFill>
                  <a:srgbClr val="6666ff"/>
                </a:solidFill>
                <a:uFill>
                  <a:solidFill>
                    <a:srgbClr val="ffffff"/>
                  </a:solidFill>
                </a:uFill>
                <a:latin typeface="Georgia"/>
              </a:rPr>
              <a:t>:    </a:t>
            </a:r>
            <a:r>
              <a:rPr b="1" lang="en-US" sz="6000" spc="-1" strike="noStrike">
                <a:solidFill>
                  <a:srgbClr val="008000"/>
                </a:solidFill>
                <a:uFill>
                  <a:solidFill>
                    <a:srgbClr val="ffffff"/>
                  </a:solidFill>
                </a:uFill>
                <a:latin typeface="Georgia"/>
              </a:rPr>
              <a:t> </a:t>
            </a:r>
            <a:endParaRPr b="0" lang="en-US" sz="2400" spc="-1" strike="noStrike">
              <a:solidFill>
                <a:srgbClr val="ffffff"/>
              </a:solidFill>
              <a:uFill>
                <a:solidFill>
                  <a:srgbClr val="ffffff"/>
                </a:solidFill>
              </a:uFill>
              <a:latin typeface="Times New Roman"/>
            </a:endParaRPr>
          </a:p>
          <a:p>
            <a:pPr algn="ctr">
              <a:lnSpc>
                <a:spcPct val="102000"/>
              </a:lnSpc>
            </a:pPr>
            <a:r>
              <a:rPr b="1" lang="en-GB" sz="6000" spc="-1" strike="noStrike">
                <a:solidFill>
                  <a:srgbClr val="ffffff"/>
                </a:solidFill>
                <a:uFill>
                  <a:solidFill>
                    <a:srgbClr val="ffffff"/>
                  </a:solidFill>
                </a:uFill>
                <a:latin typeface="Georgia"/>
              </a:rPr>
              <a:t>Exploring </a:t>
            </a:r>
            <a:endParaRPr b="0" lang="en-US" sz="2400" spc="-1" strike="noStrike">
              <a:solidFill>
                <a:srgbClr val="ffffff"/>
              </a:solidFill>
              <a:uFill>
                <a:solidFill>
                  <a:srgbClr val="ffffff"/>
                </a:solidFill>
              </a:uFill>
              <a:latin typeface="Times New Roman"/>
            </a:endParaRPr>
          </a:p>
          <a:p>
            <a:pPr algn="ctr">
              <a:lnSpc>
                <a:spcPct val="102000"/>
              </a:lnSpc>
            </a:pPr>
            <a:r>
              <a:rPr b="1" lang="en-GB" sz="6000" spc="-1" strike="noStrike">
                <a:solidFill>
                  <a:srgbClr val="ffffff"/>
                </a:solidFill>
                <a:uFill>
                  <a:solidFill>
                    <a:srgbClr val="ffffff"/>
                  </a:solidFill>
                </a:uFill>
                <a:latin typeface="Georgia"/>
              </a:rPr>
              <a:t>The Deep State</a:t>
            </a:r>
            <a:endParaRPr b="0" lang="en-US" sz="2400" spc="-1" strike="noStrike">
              <a:solidFill>
                <a:srgbClr val="ffffff"/>
              </a:solidFill>
              <a:uFill>
                <a:solidFill>
                  <a:srgbClr val="ffffff"/>
                </a:solidFill>
              </a:uFill>
              <a:latin typeface="Times New Roman"/>
            </a:endParaRPr>
          </a:p>
        </p:txBody>
      </p:sp>
      <p:pic>
        <p:nvPicPr>
          <p:cNvPr id="110" name="" descr=""/>
          <p:cNvPicPr/>
          <p:nvPr/>
        </p:nvPicPr>
        <p:blipFill>
          <a:blip r:embed="rId3"/>
          <a:stretch/>
        </p:blipFill>
        <p:spPr>
          <a:xfrm>
            <a:off x="5303520" y="822960"/>
            <a:ext cx="731520" cy="731520"/>
          </a:xfrm>
          <a:prstGeom prst="rect">
            <a:avLst/>
          </a:prstGeom>
          <a:ln w="54720">
            <a:noFill/>
          </a:ln>
        </p:spPr>
      </p:pic>
    </p:spTree>
  </p:cSld>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73" name="CustomShape 1"/>
          <p:cNvSpPr/>
          <p:nvPr/>
        </p:nvSpPr>
        <p:spPr>
          <a:xfrm>
            <a:off x="0" y="584280"/>
            <a:ext cx="9144000" cy="1190520"/>
          </a:xfrm>
          <a:custGeom>
            <a:avLst/>
            <a:gdLst/>
            <a:ahLst/>
            <a:rect l="l" t="t" r="r" b="b"/>
            <a:pathLst>
              <a:path w="21600" h="21600">
                <a:moveTo>
                  <a:pt x="0" y="0"/>
                </a:moveTo>
                <a:lnTo>
                  <a:pt x="21600" y="0"/>
                </a:lnTo>
                <a:lnTo>
                  <a:pt x="21600" y="21600"/>
                </a:lnTo>
                <a:lnTo>
                  <a:pt x="0" y="21600"/>
                </a:lnTo>
                <a:lnTo>
                  <a:pt x="0" y="0"/>
                </a:lnTo>
                <a:close/>
              </a:path>
            </a:pathLst>
          </a:custGeom>
          <a:noFill/>
          <a:ln w="54720">
            <a:noFill/>
          </a:ln>
        </p:spPr>
        <p:style>
          <a:lnRef idx="0"/>
          <a:fillRef idx="0"/>
          <a:effectRef idx="0"/>
          <a:fontRef idx="minor"/>
        </p:style>
      </p:sp>
      <p:sp>
        <p:nvSpPr>
          <p:cNvPr id="174" name="TextShape 2"/>
          <p:cNvSpPr txBox="1"/>
          <p:nvPr/>
        </p:nvSpPr>
        <p:spPr>
          <a:xfrm>
            <a:off x="1645920" y="392040"/>
            <a:ext cx="5852160" cy="1060560"/>
          </a:xfrm>
          <a:prstGeom prst="rect">
            <a:avLst/>
          </a:prstGeom>
          <a:noFill/>
          <a:ln w="54720">
            <a:noFill/>
          </a:ln>
        </p:spPr>
        <p:txBody>
          <a:bodyPr lIns="90000" rIns="90000" tIns="45000" bIns="45000"/>
          <a:p>
            <a:pPr algn="ctr">
              <a:lnSpc>
                <a:spcPct val="93000"/>
              </a:lnSpc>
            </a:pPr>
            <a:r>
              <a:rPr b="1" lang="en-US" sz="3000" spc="-1" strike="noStrike">
                <a:solidFill>
                  <a:srgbClr val="000000"/>
                </a:solidFill>
                <a:uFill>
                  <a:solidFill>
                    <a:srgbClr val="ffffff"/>
                  </a:solidFill>
                </a:uFill>
                <a:latin typeface="Verdana"/>
              </a:rPr>
              <a:t>Operation Gladio</a:t>
            </a:r>
            <a:endParaRPr b="0" lang="en-US" sz="2400" spc="-1" strike="noStrike">
              <a:solidFill>
                <a:srgbClr val="ffffff"/>
              </a:solidFill>
              <a:uFill>
                <a:solidFill>
                  <a:srgbClr val="ffffff"/>
                </a:solidFill>
              </a:uFill>
              <a:latin typeface="Times New Roman"/>
            </a:endParaRPr>
          </a:p>
          <a:p>
            <a:pPr algn="ctr">
              <a:lnSpc>
                <a:spcPct val="93000"/>
              </a:lnSpc>
            </a:pPr>
            <a:r>
              <a:rPr b="0" lang="en-US" sz="3000" spc="-1" strike="noStrike">
                <a:solidFill>
                  <a:srgbClr val="000000"/>
                </a:solidFill>
                <a:uFill>
                  <a:solidFill>
                    <a:srgbClr val="ffffff"/>
                  </a:solidFill>
                </a:uFill>
                <a:latin typeface="Verdana"/>
              </a:rPr>
              <a:t>c.1945 - ...</a:t>
            </a:r>
            <a:endParaRPr b="0" lang="en-US" sz="2400" spc="-1" strike="noStrike">
              <a:solidFill>
                <a:srgbClr val="ffffff"/>
              </a:solidFill>
              <a:uFill>
                <a:solidFill>
                  <a:srgbClr val="ffffff"/>
                </a:solidFill>
              </a:uFill>
              <a:latin typeface="Times New Roman"/>
            </a:endParaRPr>
          </a:p>
        </p:txBody>
      </p:sp>
      <p:pic>
        <p:nvPicPr>
          <p:cNvPr id="175" name="" descr=""/>
          <p:cNvPicPr/>
          <p:nvPr/>
        </p:nvPicPr>
        <p:blipFill>
          <a:blip r:embed="rId1"/>
          <a:stretch/>
        </p:blipFill>
        <p:spPr>
          <a:xfrm>
            <a:off x="779040" y="1822680"/>
            <a:ext cx="2895120" cy="1896120"/>
          </a:xfrm>
          <a:prstGeom prst="rect">
            <a:avLst/>
          </a:prstGeom>
          <a:ln w="54720">
            <a:noFill/>
          </a:ln>
        </p:spPr>
      </p:pic>
      <p:pic>
        <p:nvPicPr>
          <p:cNvPr id="176" name="" descr=""/>
          <p:cNvPicPr/>
          <p:nvPr/>
        </p:nvPicPr>
        <p:blipFill>
          <a:blip r:embed="rId2"/>
          <a:stretch/>
        </p:blipFill>
        <p:spPr>
          <a:xfrm>
            <a:off x="754200" y="3993120"/>
            <a:ext cx="2919960" cy="2189880"/>
          </a:xfrm>
          <a:prstGeom prst="rect">
            <a:avLst/>
          </a:prstGeom>
          <a:ln w="54720">
            <a:noFill/>
          </a:ln>
        </p:spPr>
      </p:pic>
      <p:sp>
        <p:nvSpPr>
          <p:cNvPr id="177" name="TextShape 3"/>
          <p:cNvSpPr txBox="1"/>
          <p:nvPr/>
        </p:nvSpPr>
        <p:spPr>
          <a:xfrm>
            <a:off x="3987360" y="3863880"/>
            <a:ext cx="4533120" cy="2102040"/>
          </a:xfrm>
          <a:prstGeom prst="rect">
            <a:avLst/>
          </a:prstGeom>
          <a:noFill/>
          <a:ln w="54720">
            <a:noFill/>
          </a:ln>
        </p:spPr>
        <p:txBody>
          <a:bodyPr lIns="90000" rIns="90000" tIns="45000" bIns="45000"/>
          <a:p>
            <a:pPr algn="ctr">
              <a:lnSpc>
                <a:spcPct val="93000"/>
              </a:lnSpc>
            </a:pPr>
            <a:endParaRPr b="0" lang="en-US" sz="2400" spc="-1" strike="noStrike">
              <a:solidFill>
                <a:srgbClr val="ffffff"/>
              </a:solidFill>
              <a:uFill>
                <a:solidFill>
                  <a:srgbClr val="ffffff"/>
                </a:solidFill>
              </a:uFill>
              <a:latin typeface="Times New Roman"/>
            </a:endParaRPr>
          </a:p>
          <a:p>
            <a:pPr algn="ctr">
              <a:lnSpc>
                <a:spcPct val="93000"/>
              </a:lnSpc>
            </a:pPr>
            <a:r>
              <a:rPr b="0" lang="en-US" sz="3000" spc="-1" strike="noStrike">
                <a:solidFill>
                  <a:srgbClr val="000000"/>
                </a:solidFill>
                <a:uFill>
                  <a:solidFill>
                    <a:srgbClr val="ffffff"/>
                  </a:solidFill>
                </a:uFill>
                <a:latin typeface="Verdana"/>
              </a:rPr>
              <a:t>1993 expose by </a:t>
            </a:r>
            <a:endParaRPr b="0" lang="en-US" sz="2400" spc="-1" strike="noStrike">
              <a:solidFill>
                <a:srgbClr val="ffffff"/>
              </a:solidFill>
              <a:uFill>
                <a:solidFill>
                  <a:srgbClr val="ffffff"/>
                </a:solidFill>
              </a:uFill>
              <a:latin typeface="Times New Roman"/>
            </a:endParaRPr>
          </a:p>
          <a:p>
            <a:pPr algn="ctr">
              <a:lnSpc>
                <a:spcPct val="93000"/>
              </a:lnSpc>
            </a:pPr>
            <a:r>
              <a:rPr b="0" lang="en-US" sz="3000" spc="-1" strike="noStrike">
                <a:solidFill>
                  <a:srgbClr val="000000"/>
                </a:solidFill>
                <a:uFill>
                  <a:solidFill>
                    <a:srgbClr val="ffffff"/>
                  </a:solidFill>
                </a:uFill>
                <a:latin typeface="Verdana"/>
              </a:rPr>
              <a:t>Alan Francovich</a:t>
            </a:r>
            <a:endParaRPr b="0" lang="en-US" sz="2400" spc="-1" strike="noStrike">
              <a:solidFill>
                <a:srgbClr val="ffffff"/>
              </a:solidFill>
              <a:uFill>
                <a:solidFill>
                  <a:srgbClr val="ffffff"/>
                </a:solidFill>
              </a:uFill>
              <a:latin typeface="Times New Roman"/>
            </a:endParaRPr>
          </a:p>
          <a:p>
            <a:pPr algn="ctr">
              <a:lnSpc>
                <a:spcPct val="93000"/>
              </a:lnSpc>
            </a:pPr>
            <a:r>
              <a:rPr b="0" lang="en-US" sz="3000" spc="-1" strike="noStrike">
                <a:solidFill>
                  <a:srgbClr val="000000"/>
                </a:solidFill>
                <a:uFill>
                  <a:solidFill>
                    <a:srgbClr val="ffffff"/>
                  </a:solidFill>
                </a:uFill>
                <a:latin typeface="Verdana"/>
              </a:rPr>
              <a:t>(on BBC2!)</a:t>
            </a:r>
            <a:endParaRPr b="0" lang="en-US" sz="2400" spc="-1" strike="noStrike">
              <a:solidFill>
                <a:srgbClr val="ffffff"/>
              </a:solidFill>
              <a:uFill>
                <a:solidFill>
                  <a:srgbClr val="ffffff"/>
                </a:solidFill>
              </a:uFill>
              <a:latin typeface="Times New Roman"/>
            </a:endParaRPr>
          </a:p>
        </p:txBody>
      </p:sp>
      <p:sp>
        <p:nvSpPr>
          <p:cNvPr id="178" name="TextShape 4"/>
          <p:cNvSpPr txBox="1"/>
          <p:nvPr/>
        </p:nvSpPr>
        <p:spPr>
          <a:xfrm>
            <a:off x="4641120" y="1848240"/>
            <a:ext cx="3192120" cy="1821600"/>
          </a:xfrm>
          <a:prstGeom prst="rect">
            <a:avLst/>
          </a:prstGeom>
          <a:noFill/>
          <a:ln w="54720">
            <a:noFill/>
          </a:ln>
        </p:spPr>
        <p:txBody>
          <a:bodyPr lIns="90000" rIns="90000" tIns="45000" bIns="45000"/>
          <a:p>
            <a:pPr algn="ctr">
              <a:lnSpc>
                <a:spcPct val="93000"/>
              </a:lnSpc>
            </a:pPr>
            <a:r>
              <a:rPr b="0" lang="en-US" sz="3000" spc="-1" strike="noStrike">
                <a:solidFill>
                  <a:srgbClr val="000000"/>
                </a:solidFill>
                <a:uFill>
                  <a:solidFill>
                    <a:srgbClr val="ffffff"/>
                  </a:solidFill>
                </a:uFill>
                <a:latin typeface="Verdana"/>
              </a:rPr>
              <a:t>Hundreds of civilians killed &amp; injured by NATO bombs</a:t>
            </a:r>
            <a:endParaRPr b="0" lang="en-US" sz="2400" spc="-1" strike="noStrike">
              <a:solidFill>
                <a:srgbClr val="ffffff"/>
              </a:solidFill>
              <a:uFill>
                <a:solidFill>
                  <a:srgbClr val="ffffff"/>
                </a:solidFill>
              </a:uFill>
              <a:latin typeface="Times New Roman"/>
            </a:endParaRPr>
          </a:p>
        </p:txBody>
      </p:sp>
    </p:spTree>
  </p:cSld>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79" name="CustomShape 1"/>
          <p:cNvSpPr/>
          <p:nvPr/>
        </p:nvSpPr>
        <p:spPr>
          <a:xfrm>
            <a:off x="0" y="584280"/>
            <a:ext cx="9144000" cy="1190520"/>
          </a:xfrm>
          <a:custGeom>
            <a:avLst/>
            <a:gdLst/>
            <a:ahLst/>
            <a:rect l="l" t="t" r="r" b="b"/>
            <a:pathLst>
              <a:path w="21600" h="21600">
                <a:moveTo>
                  <a:pt x="0" y="0"/>
                </a:moveTo>
                <a:lnTo>
                  <a:pt x="21600" y="0"/>
                </a:lnTo>
                <a:lnTo>
                  <a:pt x="21600" y="21600"/>
                </a:lnTo>
                <a:lnTo>
                  <a:pt x="0" y="21600"/>
                </a:lnTo>
                <a:lnTo>
                  <a:pt x="0" y="0"/>
                </a:lnTo>
                <a:close/>
              </a:path>
            </a:pathLst>
          </a:custGeom>
          <a:noFill/>
          <a:ln w="54720">
            <a:noFill/>
          </a:ln>
        </p:spPr>
        <p:style>
          <a:lnRef idx="0"/>
          <a:fillRef idx="0"/>
          <a:effectRef idx="0"/>
          <a:fontRef idx="minor"/>
        </p:style>
      </p:sp>
      <p:sp>
        <p:nvSpPr>
          <p:cNvPr id="180" name="TextShape 2"/>
          <p:cNvSpPr txBox="1"/>
          <p:nvPr/>
        </p:nvSpPr>
        <p:spPr>
          <a:xfrm>
            <a:off x="169920" y="392040"/>
            <a:ext cx="8791200" cy="705240"/>
          </a:xfrm>
          <a:prstGeom prst="rect">
            <a:avLst/>
          </a:prstGeom>
          <a:noFill/>
          <a:ln w="54720">
            <a:noFill/>
          </a:ln>
        </p:spPr>
        <p:txBody>
          <a:bodyPr lIns="90000" rIns="90000" tIns="45000" bIns="45000"/>
          <a:p>
            <a:pPr algn="ctr">
              <a:lnSpc>
                <a:spcPct val="93000"/>
              </a:lnSpc>
            </a:pPr>
            <a:r>
              <a:rPr b="1" lang="en-US" sz="3000" spc="-1" strike="noStrike">
                <a:solidFill>
                  <a:srgbClr val="000000"/>
                </a:solidFill>
                <a:uFill>
                  <a:solidFill>
                    <a:srgbClr val="ffffff"/>
                  </a:solidFill>
                </a:uFill>
                <a:latin typeface="Verdana"/>
              </a:rPr>
              <a:t>Bilderberg  Appointments</a:t>
            </a:r>
            <a:endParaRPr b="0" lang="en-US" sz="2400" spc="-1" strike="noStrike">
              <a:solidFill>
                <a:srgbClr val="ffffff"/>
              </a:solidFill>
              <a:uFill>
                <a:solidFill>
                  <a:srgbClr val="ffffff"/>
                </a:solidFill>
              </a:uFill>
              <a:latin typeface="Times New Roman"/>
            </a:endParaRPr>
          </a:p>
        </p:txBody>
      </p:sp>
      <p:sp>
        <p:nvSpPr>
          <p:cNvPr id="181" name="TextShape 3"/>
          <p:cNvSpPr txBox="1"/>
          <p:nvPr/>
        </p:nvSpPr>
        <p:spPr>
          <a:xfrm>
            <a:off x="91440" y="2227680"/>
            <a:ext cx="8961120" cy="5910480"/>
          </a:xfrm>
          <a:prstGeom prst="rect">
            <a:avLst/>
          </a:prstGeom>
          <a:noFill/>
          <a:ln w="54720">
            <a:noFill/>
          </a:ln>
        </p:spPr>
        <p:txBody>
          <a:bodyPr lIns="90000" rIns="90000" tIns="45000" bIns="45000"/>
          <a:p>
            <a:pPr algn="ctr">
              <a:lnSpc>
                <a:spcPct val="93000"/>
              </a:lnSpc>
            </a:pPr>
            <a:r>
              <a:rPr b="0" lang="en-US" sz="2600" spc="-1" strike="noStrike">
                <a:solidFill>
                  <a:srgbClr val="000000"/>
                </a:solidFill>
                <a:uFill>
                  <a:solidFill>
                    <a:srgbClr val="ffffff"/>
                  </a:solidFill>
                </a:uFill>
                <a:latin typeface="Verdana"/>
              </a:rPr>
              <a:t>Howard Wilson, Edward Heath, James Callaghan, </a:t>
            </a:r>
            <a:endParaRPr b="0" lang="en-US" sz="2400" spc="-1" strike="noStrike">
              <a:solidFill>
                <a:srgbClr val="ffffff"/>
              </a:solidFill>
              <a:uFill>
                <a:solidFill>
                  <a:srgbClr val="ffffff"/>
                </a:solidFill>
              </a:uFill>
              <a:latin typeface="Times New Roman"/>
            </a:endParaRPr>
          </a:p>
          <a:p>
            <a:pPr algn="ctr">
              <a:lnSpc>
                <a:spcPct val="93000"/>
              </a:lnSpc>
            </a:pPr>
            <a:r>
              <a:rPr b="0" lang="en-US" sz="2600" spc="-1" strike="noStrike">
                <a:solidFill>
                  <a:srgbClr val="000000"/>
                </a:solidFill>
                <a:uFill>
                  <a:solidFill>
                    <a:srgbClr val="ffffff"/>
                  </a:solidFill>
                </a:uFill>
                <a:latin typeface="Verdana"/>
              </a:rPr>
              <a:t>Margaret Thatcher, Gordon Brown, Tony Blair...</a:t>
            </a:r>
            <a:endParaRPr b="0" lang="en-US" sz="2400" spc="-1" strike="noStrike">
              <a:solidFill>
                <a:srgbClr val="ffffff"/>
              </a:solidFill>
              <a:uFill>
                <a:solidFill>
                  <a:srgbClr val="ffffff"/>
                </a:solidFill>
              </a:uFill>
              <a:latin typeface="Times New Roman"/>
            </a:endParaRPr>
          </a:p>
          <a:p>
            <a:pPr algn="ctr">
              <a:lnSpc>
                <a:spcPct val="93000"/>
              </a:lnSpc>
            </a:pPr>
            <a:endParaRPr b="0" lang="en-US" sz="2400" spc="-1" strike="noStrike">
              <a:solidFill>
                <a:srgbClr val="ffffff"/>
              </a:solidFill>
              <a:uFill>
                <a:solidFill>
                  <a:srgbClr val="ffffff"/>
                </a:solidFill>
              </a:uFill>
              <a:latin typeface="Times New Roman"/>
            </a:endParaRPr>
          </a:p>
        </p:txBody>
      </p:sp>
      <p:sp>
        <p:nvSpPr>
          <p:cNvPr id="182" name="TextShape 4"/>
          <p:cNvSpPr txBox="1"/>
          <p:nvPr/>
        </p:nvSpPr>
        <p:spPr>
          <a:xfrm>
            <a:off x="914400" y="3178080"/>
            <a:ext cx="7328520" cy="943560"/>
          </a:xfrm>
          <a:prstGeom prst="rect">
            <a:avLst/>
          </a:prstGeom>
          <a:noFill/>
          <a:ln w="54720">
            <a:noFill/>
          </a:ln>
        </p:spPr>
        <p:txBody>
          <a:bodyPr lIns="90000" rIns="90000" tIns="45000" bIns="45000"/>
          <a:p>
            <a:pPr algn="ctr">
              <a:lnSpc>
                <a:spcPct val="93000"/>
              </a:lnSpc>
            </a:pPr>
            <a:r>
              <a:rPr b="0" i="1" lang="en-US" sz="2600" spc="-1" strike="noStrike">
                <a:solidFill>
                  <a:srgbClr val="6666ff"/>
                </a:solidFill>
                <a:uFill>
                  <a:solidFill>
                    <a:srgbClr val="ffffff"/>
                  </a:solidFill>
                </a:uFill>
                <a:latin typeface="Verdana"/>
              </a:rPr>
              <a:t>became party leader </a:t>
            </a:r>
            <a:r>
              <a:rPr b="0" lang="en-US" sz="2600" spc="-1" strike="noStrike">
                <a:solidFill>
                  <a:srgbClr val="6666ff"/>
                </a:solidFill>
                <a:uFill>
                  <a:solidFill>
                    <a:srgbClr val="ffffff"/>
                  </a:solidFill>
                </a:uFill>
                <a:latin typeface="Verdana"/>
              </a:rPr>
              <a:t>before</a:t>
            </a:r>
            <a:r>
              <a:rPr b="0" i="1" lang="en-US" sz="2600" spc="-1" strike="noStrike">
                <a:solidFill>
                  <a:srgbClr val="6666ff"/>
                </a:solidFill>
                <a:uFill>
                  <a:solidFill>
                    <a:srgbClr val="ffffff"/>
                  </a:solidFill>
                </a:uFill>
                <a:latin typeface="Verdana"/>
              </a:rPr>
              <a:t> </a:t>
            </a:r>
            <a:r>
              <a:rPr b="0" i="1" lang="en-US" sz="2600" spc="-1" strike="noStrike">
                <a:solidFill>
                  <a:srgbClr val="6666ff"/>
                </a:solidFill>
                <a:uFill>
                  <a:solidFill>
                    <a:srgbClr val="ffffff"/>
                  </a:solidFill>
                </a:uFill>
                <a:latin typeface="Verdana"/>
              </a:rPr>
              <a:t>becoming PM, </a:t>
            </a:r>
            <a:endParaRPr b="0" lang="en-US" sz="2400" spc="-1" strike="noStrike">
              <a:solidFill>
                <a:srgbClr val="ffffff"/>
              </a:solidFill>
              <a:uFill>
                <a:solidFill>
                  <a:srgbClr val="ffffff"/>
                </a:solidFill>
              </a:uFill>
              <a:latin typeface="Times New Roman"/>
            </a:endParaRPr>
          </a:p>
          <a:p>
            <a:pPr algn="ctr">
              <a:lnSpc>
                <a:spcPct val="93000"/>
              </a:lnSpc>
            </a:pPr>
            <a:r>
              <a:rPr b="0" i="1" lang="en-US" sz="2600" spc="-1" strike="noStrike">
                <a:solidFill>
                  <a:srgbClr val="6666ff"/>
                </a:solidFill>
                <a:uFill>
                  <a:solidFill>
                    <a:srgbClr val="ffffff"/>
                  </a:solidFill>
                </a:uFill>
                <a:latin typeface="Verdana"/>
              </a:rPr>
              <a:t>but </a:t>
            </a:r>
            <a:r>
              <a:rPr b="0" lang="en-US" sz="2600" spc="-1" strike="noStrike">
                <a:solidFill>
                  <a:srgbClr val="6666ff"/>
                </a:solidFill>
                <a:uFill>
                  <a:solidFill>
                    <a:srgbClr val="ffffff"/>
                  </a:solidFill>
                </a:uFill>
                <a:latin typeface="Verdana"/>
              </a:rPr>
              <a:t>after</a:t>
            </a:r>
            <a:r>
              <a:rPr b="0" i="1" lang="en-US" sz="2600" spc="-1" strike="noStrike">
                <a:solidFill>
                  <a:srgbClr val="6666ff"/>
                </a:solidFill>
                <a:uFill>
                  <a:solidFill>
                    <a:srgbClr val="ffffff"/>
                  </a:solidFill>
                </a:uFill>
                <a:latin typeface="Verdana"/>
              </a:rPr>
              <a:t> attending the Bilderberg.</a:t>
            </a:r>
            <a:endParaRPr b="0" lang="en-US" sz="2400" spc="-1" strike="noStrike">
              <a:solidFill>
                <a:srgbClr val="ffffff"/>
              </a:solidFill>
              <a:uFill>
                <a:solidFill>
                  <a:srgbClr val="ffffff"/>
                </a:solidFill>
              </a:uFill>
              <a:latin typeface="Times New Roman"/>
            </a:endParaRPr>
          </a:p>
        </p:txBody>
      </p:sp>
      <p:sp>
        <p:nvSpPr>
          <p:cNvPr id="183" name="TextShape 5"/>
          <p:cNvSpPr txBox="1"/>
          <p:nvPr/>
        </p:nvSpPr>
        <p:spPr>
          <a:xfrm>
            <a:off x="241920" y="4583880"/>
            <a:ext cx="8503920" cy="2600640"/>
          </a:xfrm>
          <a:prstGeom prst="rect">
            <a:avLst/>
          </a:prstGeom>
          <a:noFill/>
          <a:ln w="54720">
            <a:noFill/>
          </a:ln>
        </p:spPr>
        <p:txBody>
          <a:bodyPr lIns="90000" rIns="90000" tIns="45000" bIns="45000"/>
          <a:p>
            <a:pPr algn="ctr">
              <a:lnSpc>
                <a:spcPct val="93000"/>
              </a:lnSpc>
            </a:pPr>
            <a:r>
              <a:rPr b="0" lang="en-US" sz="3000" spc="-1" strike="noStrike">
                <a:solidFill>
                  <a:srgbClr val="000000"/>
                </a:solidFill>
                <a:uFill>
                  <a:solidFill>
                    <a:srgbClr val="ffffff"/>
                  </a:solidFill>
                </a:uFill>
                <a:latin typeface="Verdana"/>
              </a:rPr>
              <a:t>1966 – Discuss restructuring NATO</a:t>
            </a:r>
            <a:endParaRPr b="0" lang="en-US" sz="2400" spc="-1" strike="noStrike">
              <a:solidFill>
                <a:srgbClr val="ffffff"/>
              </a:solidFill>
              <a:uFill>
                <a:solidFill>
                  <a:srgbClr val="ffffff"/>
                </a:solidFill>
              </a:uFill>
              <a:latin typeface="Times New Roman"/>
            </a:endParaRPr>
          </a:p>
          <a:p>
            <a:pPr algn="ctr">
              <a:lnSpc>
                <a:spcPct val="93000"/>
              </a:lnSpc>
            </a:pPr>
            <a:endParaRPr b="0" lang="en-US" sz="2400" spc="-1" strike="noStrike">
              <a:solidFill>
                <a:srgbClr val="ffffff"/>
              </a:solidFill>
              <a:uFill>
                <a:solidFill>
                  <a:srgbClr val="ffffff"/>
                </a:solidFill>
              </a:uFill>
              <a:latin typeface="Times New Roman"/>
            </a:endParaRPr>
          </a:p>
        </p:txBody>
      </p:sp>
      <p:sp>
        <p:nvSpPr>
          <p:cNvPr id="184" name="TextShape 6"/>
          <p:cNvSpPr txBox="1"/>
          <p:nvPr/>
        </p:nvSpPr>
        <p:spPr>
          <a:xfrm>
            <a:off x="256320" y="5315400"/>
            <a:ext cx="8580960" cy="943200"/>
          </a:xfrm>
          <a:prstGeom prst="rect">
            <a:avLst/>
          </a:prstGeom>
          <a:noFill/>
          <a:ln w="54720">
            <a:noFill/>
          </a:ln>
        </p:spPr>
        <p:txBody>
          <a:bodyPr lIns="90000" rIns="90000" tIns="45000" bIns="45000"/>
          <a:p>
            <a:pPr algn="ctr">
              <a:lnSpc>
                <a:spcPct val="93000"/>
              </a:lnSpc>
            </a:pPr>
            <a:r>
              <a:rPr b="0" i="1" lang="en-US" sz="2600" spc="-1" strike="noStrike">
                <a:solidFill>
                  <a:srgbClr val="6666ff"/>
                </a:solidFill>
                <a:uFill>
                  <a:solidFill>
                    <a:srgbClr val="ffffff"/>
                  </a:solidFill>
                </a:uFill>
                <a:latin typeface="Verdana"/>
              </a:rPr>
              <a:t>All permanent Secretaries General were </a:t>
            </a:r>
            <a:endParaRPr b="0" lang="en-US" sz="2400" spc="-1" strike="noStrike">
              <a:solidFill>
                <a:srgbClr val="ffffff"/>
              </a:solidFill>
              <a:uFill>
                <a:solidFill>
                  <a:srgbClr val="ffffff"/>
                </a:solidFill>
              </a:uFill>
              <a:latin typeface="Times New Roman"/>
            </a:endParaRPr>
          </a:p>
          <a:p>
            <a:pPr algn="ctr">
              <a:lnSpc>
                <a:spcPct val="93000"/>
              </a:lnSpc>
            </a:pPr>
            <a:r>
              <a:rPr b="0" i="1" lang="en-US" sz="2600" spc="-1" strike="noStrike">
                <a:solidFill>
                  <a:srgbClr val="6666ff"/>
                </a:solidFill>
                <a:uFill>
                  <a:solidFill>
                    <a:srgbClr val="ffffff"/>
                  </a:solidFill>
                </a:uFill>
                <a:latin typeface="Verdana"/>
              </a:rPr>
              <a:t>appointed </a:t>
            </a:r>
            <a:r>
              <a:rPr b="0" lang="en-US" sz="2600" spc="-1" strike="noStrike">
                <a:solidFill>
                  <a:srgbClr val="6666ff"/>
                </a:solidFill>
                <a:uFill>
                  <a:solidFill>
                    <a:srgbClr val="ffffff"/>
                  </a:solidFill>
                </a:uFill>
                <a:latin typeface="Verdana"/>
              </a:rPr>
              <a:t>after</a:t>
            </a:r>
            <a:r>
              <a:rPr b="0" i="1" lang="en-US" sz="2600" spc="-1" strike="noStrike">
                <a:solidFill>
                  <a:srgbClr val="6666ff"/>
                </a:solidFill>
                <a:uFill>
                  <a:solidFill>
                    <a:srgbClr val="ffffff"/>
                  </a:solidFill>
                </a:uFill>
                <a:latin typeface="Verdana"/>
              </a:rPr>
              <a:t> attending the Bilderberg.</a:t>
            </a:r>
            <a:endParaRPr b="0" lang="en-US" sz="2400" spc="-1" strike="noStrike">
              <a:solidFill>
                <a:srgbClr val="ffffff"/>
              </a:solidFill>
              <a:uFill>
                <a:solidFill>
                  <a:srgbClr val="ffffff"/>
                </a:solidFill>
              </a:uFill>
              <a:latin typeface="Times New Roman"/>
            </a:endParaRPr>
          </a:p>
        </p:txBody>
      </p:sp>
      <p:pic>
        <p:nvPicPr>
          <p:cNvPr id="185" name="" descr=""/>
          <p:cNvPicPr/>
          <p:nvPr/>
        </p:nvPicPr>
        <p:blipFill>
          <a:blip r:embed="rId1"/>
          <a:stretch/>
        </p:blipFill>
        <p:spPr>
          <a:xfrm>
            <a:off x="2703600" y="1000800"/>
            <a:ext cx="3800160" cy="1199880"/>
          </a:xfrm>
          <a:prstGeom prst="rect">
            <a:avLst/>
          </a:prstGeom>
          <a:ln w="54720">
            <a:noFill/>
          </a:ln>
        </p:spPr>
      </p:pic>
    </p:spTree>
  </p:cSld>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86" name="CustomShape 1"/>
          <p:cNvSpPr/>
          <p:nvPr/>
        </p:nvSpPr>
        <p:spPr>
          <a:xfrm>
            <a:off x="0" y="584280"/>
            <a:ext cx="9144000" cy="1190520"/>
          </a:xfrm>
          <a:custGeom>
            <a:avLst/>
            <a:gdLst/>
            <a:ahLst/>
            <a:rect l="l" t="t" r="r" b="b"/>
            <a:pathLst>
              <a:path w="21600" h="21600">
                <a:moveTo>
                  <a:pt x="0" y="0"/>
                </a:moveTo>
                <a:lnTo>
                  <a:pt x="21600" y="0"/>
                </a:lnTo>
                <a:lnTo>
                  <a:pt x="21600" y="21600"/>
                </a:lnTo>
                <a:lnTo>
                  <a:pt x="0" y="21600"/>
                </a:lnTo>
                <a:lnTo>
                  <a:pt x="0" y="0"/>
                </a:lnTo>
                <a:close/>
              </a:path>
            </a:pathLst>
          </a:custGeom>
          <a:noFill/>
          <a:ln w="54720">
            <a:noFill/>
          </a:ln>
        </p:spPr>
        <p:style>
          <a:lnRef idx="0"/>
          <a:fillRef idx="0"/>
          <a:effectRef idx="0"/>
          <a:fontRef idx="minor"/>
        </p:style>
      </p:sp>
      <p:sp>
        <p:nvSpPr>
          <p:cNvPr id="187" name="TextShape 2"/>
          <p:cNvSpPr txBox="1"/>
          <p:nvPr/>
        </p:nvSpPr>
        <p:spPr>
          <a:xfrm>
            <a:off x="1069920" y="392040"/>
            <a:ext cx="6885360" cy="2512080"/>
          </a:xfrm>
          <a:prstGeom prst="rect">
            <a:avLst/>
          </a:prstGeom>
          <a:noFill/>
          <a:ln w="54720">
            <a:noFill/>
          </a:ln>
        </p:spPr>
        <p:txBody>
          <a:bodyPr lIns="90000" rIns="90000" tIns="45000" bIns="45000"/>
          <a:p>
            <a:pPr algn="ctr">
              <a:lnSpc>
                <a:spcPct val="93000"/>
              </a:lnSpc>
            </a:pPr>
            <a:r>
              <a:rPr b="1" lang="en-US" sz="3000" spc="-1" strike="noStrike">
                <a:solidFill>
                  <a:srgbClr val="000000"/>
                </a:solidFill>
                <a:uFill>
                  <a:solidFill>
                    <a:srgbClr val="ffffff"/>
                  </a:solidFill>
                </a:uFill>
                <a:latin typeface="Verdana"/>
              </a:rPr>
              <a:t>   </a:t>
            </a:r>
            <a:r>
              <a:rPr b="1" lang="en-US" sz="3000" spc="-1" strike="noStrike">
                <a:solidFill>
                  <a:srgbClr val="000000"/>
                </a:solidFill>
                <a:uFill>
                  <a:solidFill>
                    <a:srgbClr val="ffffff"/>
                  </a:solidFill>
                </a:uFill>
                <a:latin typeface="Verdana"/>
              </a:rPr>
              <a:t>1973 Bilderberg</a:t>
            </a:r>
            <a:endParaRPr b="0" lang="en-US" sz="2400" spc="-1" strike="noStrike">
              <a:solidFill>
                <a:srgbClr val="ffffff"/>
              </a:solidFill>
              <a:uFill>
                <a:solidFill>
                  <a:srgbClr val="ffffff"/>
                </a:solidFill>
              </a:uFill>
              <a:latin typeface="Times New Roman"/>
            </a:endParaRPr>
          </a:p>
          <a:p>
            <a:pPr algn="ctr">
              <a:lnSpc>
                <a:spcPct val="93000"/>
              </a:lnSpc>
            </a:pPr>
            <a:endParaRPr b="0" lang="en-US" sz="2400" spc="-1" strike="noStrike">
              <a:solidFill>
                <a:srgbClr val="ffffff"/>
              </a:solidFill>
              <a:uFill>
                <a:solidFill>
                  <a:srgbClr val="ffffff"/>
                </a:solidFill>
              </a:uFill>
              <a:latin typeface="Times New Roman"/>
            </a:endParaRPr>
          </a:p>
          <a:p>
            <a:pPr algn="ctr">
              <a:lnSpc>
                <a:spcPct val="93000"/>
              </a:lnSpc>
            </a:pPr>
            <a:r>
              <a:rPr b="0" lang="en-US" sz="3000" spc="-1" strike="noStrike">
                <a:solidFill>
                  <a:srgbClr val="000000"/>
                </a:solidFill>
                <a:uFill>
                  <a:solidFill>
                    <a:srgbClr val="ffffff"/>
                  </a:solidFill>
                </a:uFill>
                <a:latin typeface="Verdana"/>
              </a:rPr>
              <a:t>May: Bankers/Oil Execs meet              to discuss oil pricing policy.</a:t>
            </a:r>
            <a:endParaRPr b="0" lang="en-US" sz="2400" spc="-1" strike="noStrike">
              <a:solidFill>
                <a:srgbClr val="ffffff"/>
              </a:solidFill>
              <a:uFill>
                <a:solidFill>
                  <a:srgbClr val="ffffff"/>
                </a:solidFill>
              </a:uFill>
              <a:latin typeface="Times New Roman"/>
            </a:endParaRPr>
          </a:p>
        </p:txBody>
      </p:sp>
      <p:pic>
        <p:nvPicPr>
          <p:cNvPr id="188" name="" descr=""/>
          <p:cNvPicPr/>
          <p:nvPr/>
        </p:nvPicPr>
        <p:blipFill>
          <a:blip r:embed="rId1"/>
          <a:stretch/>
        </p:blipFill>
        <p:spPr>
          <a:xfrm>
            <a:off x="5792400" y="2924640"/>
            <a:ext cx="2476080" cy="2476080"/>
          </a:xfrm>
          <a:prstGeom prst="rect">
            <a:avLst/>
          </a:prstGeom>
          <a:ln w="54720">
            <a:noFill/>
          </a:ln>
        </p:spPr>
      </p:pic>
      <p:pic>
        <p:nvPicPr>
          <p:cNvPr id="189" name="" descr=""/>
          <p:cNvPicPr/>
          <p:nvPr/>
        </p:nvPicPr>
        <p:blipFill>
          <a:blip r:embed="rId2"/>
          <a:stretch/>
        </p:blipFill>
        <p:spPr>
          <a:xfrm>
            <a:off x="789480" y="2917440"/>
            <a:ext cx="3979080" cy="2757600"/>
          </a:xfrm>
          <a:prstGeom prst="rect">
            <a:avLst/>
          </a:prstGeom>
          <a:ln w="54720">
            <a:noFill/>
          </a:ln>
        </p:spPr>
      </p:pic>
      <p:sp>
        <p:nvSpPr>
          <p:cNvPr id="190" name="TextShape 3"/>
          <p:cNvSpPr txBox="1"/>
          <p:nvPr/>
        </p:nvSpPr>
        <p:spPr>
          <a:xfrm>
            <a:off x="313200" y="5356080"/>
            <a:ext cx="4925160" cy="1060560"/>
          </a:xfrm>
          <a:prstGeom prst="rect">
            <a:avLst/>
          </a:prstGeom>
          <a:noFill/>
          <a:ln w="54720">
            <a:noFill/>
          </a:ln>
        </p:spPr>
        <p:txBody>
          <a:bodyPr lIns="90000" rIns="90000" tIns="45000" bIns="45000"/>
          <a:p>
            <a:pPr algn="ctr">
              <a:lnSpc>
                <a:spcPct val="93000"/>
              </a:lnSpc>
            </a:pPr>
            <a:r>
              <a:rPr b="1" lang="en-US" sz="3000" spc="-1" strike="noStrike">
                <a:solidFill>
                  <a:srgbClr val="000000"/>
                </a:solidFill>
                <a:uFill>
                  <a:solidFill>
                    <a:srgbClr val="ffffff"/>
                  </a:solidFill>
                </a:uFill>
                <a:latin typeface="Verdana"/>
              </a:rPr>
              <a:t>Yom Kippur War</a:t>
            </a:r>
            <a:endParaRPr b="0" lang="en-US" sz="2400" spc="-1" strike="noStrike">
              <a:solidFill>
                <a:srgbClr val="ffffff"/>
              </a:solidFill>
              <a:uFill>
                <a:solidFill>
                  <a:srgbClr val="ffffff"/>
                </a:solidFill>
              </a:uFill>
              <a:latin typeface="Times New Roman"/>
            </a:endParaRPr>
          </a:p>
          <a:p>
            <a:pPr algn="ctr">
              <a:lnSpc>
                <a:spcPct val="93000"/>
              </a:lnSpc>
            </a:pPr>
            <a:r>
              <a:rPr b="0" lang="en-US" sz="3000" spc="-1" strike="noStrike">
                <a:solidFill>
                  <a:srgbClr val="000000"/>
                </a:solidFill>
                <a:uFill>
                  <a:solidFill>
                    <a:srgbClr val="ffffff"/>
                  </a:solidFill>
                </a:uFill>
                <a:latin typeface="Verdana"/>
              </a:rPr>
              <a:t>6-25 October</a:t>
            </a:r>
            <a:endParaRPr b="0" lang="en-US" sz="2400" spc="-1" strike="noStrike">
              <a:solidFill>
                <a:srgbClr val="ffffff"/>
              </a:solidFill>
              <a:uFill>
                <a:solidFill>
                  <a:srgbClr val="ffffff"/>
                </a:solidFill>
              </a:uFill>
              <a:latin typeface="Times New Roman"/>
            </a:endParaRPr>
          </a:p>
        </p:txBody>
      </p:sp>
      <p:sp>
        <p:nvSpPr>
          <p:cNvPr id="191" name="TextShape 4"/>
          <p:cNvSpPr txBox="1"/>
          <p:nvPr/>
        </p:nvSpPr>
        <p:spPr>
          <a:xfrm>
            <a:off x="5250960" y="5400720"/>
            <a:ext cx="3676680" cy="1060920"/>
          </a:xfrm>
          <a:prstGeom prst="rect">
            <a:avLst/>
          </a:prstGeom>
          <a:noFill/>
          <a:ln w="54720">
            <a:noFill/>
          </a:ln>
        </p:spPr>
        <p:txBody>
          <a:bodyPr lIns="90000" rIns="90000" tIns="45000" bIns="45000"/>
          <a:p>
            <a:pPr algn="ctr">
              <a:lnSpc>
                <a:spcPct val="93000"/>
              </a:lnSpc>
            </a:pPr>
            <a:r>
              <a:rPr b="1" lang="en-US" sz="3000" spc="-1" strike="noStrike">
                <a:solidFill>
                  <a:srgbClr val="000000"/>
                </a:solidFill>
                <a:uFill>
                  <a:solidFill>
                    <a:srgbClr val="ffffff"/>
                  </a:solidFill>
                </a:uFill>
                <a:latin typeface="Verdana"/>
              </a:rPr>
              <a:t>“</a:t>
            </a:r>
            <a:r>
              <a:rPr b="1" lang="en-US" sz="3000" spc="-1" strike="noStrike">
                <a:solidFill>
                  <a:srgbClr val="000000"/>
                </a:solidFill>
                <a:uFill>
                  <a:solidFill>
                    <a:srgbClr val="ffffff"/>
                  </a:solidFill>
                </a:uFill>
                <a:latin typeface="Verdana"/>
              </a:rPr>
              <a:t>Oil Crisis”</a:t>
            </a:r>
            <a:endParaRPr b="0" lang="en-US" sz="2400" spc="-1" strike="noStrike">
              <a:solidFill>
                <a:srgbClr val="ffffff"/>
              </a:solidFill>
              <a:uFill>
                <a:solidFill>
                  <a:srgbClr val="ffffff"/>
                </a:solidFill>
              </a:uFill>
              <a:latin typeface="Times New Roman"/>
            </a:endParaRPr>
          </a:p>
          <a:p>
            <a:pPr algn="ctr">
              <a:lnSpc>
                <a:spcPct val="93000"/>
              </a:lnSpc>
            </a:pPr>
            <a:r>
              <a:rPr b="0" lang="en-US" sz="3000" spc="-1" strike="noStrike">
                <a:solidFill>
                  <a:srgbClr val="000000"/>
                </a:solidFill>
                <a:uFill>
                  <a:solidFill>
                    <a:srgbClr val="ffffff"/>
                  </a:solidFill>
                </a:uFill>
                <a:latin typeface="Verdana"/>
              </a:rPr>
              <a:t>~400% price hike</a:t>
            </a:r>
            <a:endParaRPr b="0" lang="en-US" sz="2400" spc="-1" strike="noStrike">
              <a:solidFill>
                <a:srgbClr val="ffffff"/>
              </a:solidFill>
              <a:uFill>
                <a:solidFill>
                  <a:srgbClr val="ffffff"/>
                </a:solidFill>
              </a:uFill>
              <a:latin typeface="Times New Roman"/>
            </a:endParaRPr>
          </a:p>
        </p:txBody>
      </p:sp>
    </p:spTree>
  </p:cSld>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92" name="CustomShape 1"/>
          <p:cNvSpPr/>
          <p:nvPr/>
        </p:nvSpPr>
        <p:spPr>
          <a:xfrm>
            <a:off x="0" y="584280"/>
            <a:ext cx="9144000" cy="1190520"/>
          </a:xfrm>
          <a:custGeom>
            <a:avLst/>
            <a:gdLst/>
            <a:ahLst/>
            <a:rect l="l" t="t" r="r" b="b"/>
            <a:pathLst>
              <a:path w="21600" h="21600">
                <a:moveTo>
                  <a:pt x="0" y="0"/>
                </a:moveTo>
                <a:lnTo>
                  <a:pt x="21600" y="0"/>
                </a:lnTo>
                <a:lnTo>
                  <a:pt x="21600" y="21600"/>
                </a:lnTo>
                <a:lnTo>
                  <a:pt x="0" y="21600"/>
                </a:lnTo>
                <a:lnTo>
                  <a:pt x="0" y="0"/>
                </a:lnTo>
                <a:close/>
              </a:path>
            </a:pathLst>
          </a:custGeom>
          <a:noFill/>
          <a:ln w="54720">
            <a:noFill/>
          </a:ln>
        </p:spPr>
        <p:style>
          <a:lnRef idx="0"/>
          <a:fillRef idx="0"/>
          <a:effectRef idx="0"/>
          <a:fontRef idx="minor"/>
        </p:style>
      </p:sp>
      <p:sp>
        <p:nvSpPr>
          <p:cNvPr id="193" name="TextShape 2"/>
          <p:cNvSpPr txBox="1"/>
          <p:nvPr/>
        </p:nvSpPr>
        <p:spPr>
          <a:xfrm>
            <a:off x="1645920" y="392040"/>
            <a:ext cx="5852160" cy="1060560"/>
          </a:xfrm>
          <a:prstGeom prst="rect">
            <a:avLst/>
          </a:prstGeom>
          <a:noFill/>
          <a:ln w="54720">
            <a:noFill/>
          </a:ln>
        </p:spPr>
        <p:txBody>
          <a:bodyPr lIns="90000" rIns="90000" tIns="45000" bIns="45000"/>
          <a:p>
            <a:pPr algn="ctr">
              <a:lnSpc>
                <a:spcPct val="93000"/>
              </a:lnSpc>
            </a:pPr>
            <a:r>
              <a:rPr b="1" lang="en-US" sz="3000" spc="-1" strike="noStrike">
                <a:solidFill>
                  <a:srgbClr val="000000"/>
                </a:solidFill>
                <a:uFill>
                  <a:solidFill>
                    <a:srgbClr val="ffffff"/>
                  </a:solidFill>
                </a:uFill>
                <a:latin typeface="Verdana"/>
              </a:rPr>
              <a:t>Arms For Libya</a:t>
            </a:r>
            <a:endParaRPr b="0" lang="en-US" sz="2400" spc="-1" strike="noStrike">
              <a:solidFill>
                <a:srgbClr val="ffffff"/>
              </a:solidFill>
              <a:uFill>
                <a:solidFill>
                  <a:srgbClr val="ffffff"/>
                </a:solidFill>
              </a:uFill>
              <a:latin typeface="Times New Roman"/>
            </a:endParaRPr>
          </a:p>
          <a:p>
            <a:pPr algn="ctr">
              <a:lnSpc>
                <a:spcPct val="93000"/>
              </a:lnSpc>
            </a:pPr>
            <a:r>
              <a:rPr b="0" lang="en-US" sz="3000" spc="-1" strike="noStrike">
                <a:solidFill>
                  <a:srgbClr val="000000"/>
                </a:solidFill>
                <a:uFill>
                  <a:solidFill>
                    <a:srgbClr val="ffffff"/>
                  </a:solidFill>
                </a:uFill>
                <a:latin typeface="Verdana"/>
              </a:rPr>
              <a:t>Late 1970s – Early 1980s</a:t>
            </a:r>
            <a:endParaRPr b="0" lang="en-US" sz="2400" spc="-1" strike="noStrike">
              <a:solidFill>
                <a:srgbClr val="ffffff"/>
              </a:solidFill>
              <a:uFill>
                <a:solidFill>
                  <a:srgbClr val="ffffff"/>
                </a:solidFill>
              </a:uFill>
              <a:latin typeface="Times New Roman"/>
            </a:endParaRPr>
          </a:p>
        </p:txBody>
      </p:sp>
      <p:pic>
        <p:nvPicPr>
          <p:cNvPr id="194" name="" descr=""/>
          <p:cNvPicPr/>
          <p:nvPr/>
        </p:nvPicPr>
        <p:blipFill>
          <a:blip r:embed="rId1"/>
          <a:stretch/>
        </p:blipFill>
        <p:spPr>
          <a:xfrm>
            <a:off x="2460600" y="2041560"/>
            <a:ext cx="4285800" cy="2790360"/>
          </a:xfrm>
          <a:prstGeom prst="rect">
            <a:avLst/>
          </a:prstGeom>
          <a:ln w="54720">
            <a:noFill/>
          </a:ln>
        </p:spPr>
      </p:pic>
      <p:sp>
        <p:nvSpPr>
          <p:cNvPr id="195" name="TextShape 3"/>
          <p:cNvSpPr txBox="1"/>
          <p:nvPr/>
        </p:nvSpPr>
        <p:spPr>
          <a:xfrm>
            <a:off x="640080" y="5121720"/>
            <a:ext cx="8046720" cy="1485360"/>
          </a:xfrm>
          <a:prstGeom prst="rect">
            <a:avLst/>
          </a:prstGeom>
          <a:noFill/>
          <a:ln w="54720">
            <a:noFill/>
          </a:ln>
        </p:spPr>
        <p:txBody>
          <a:bodyPr lIns="90000" rIns="90000" tIns="45000" bIns="45000"/>
          <a:p>
            <a:pPr algn="ctr">
              <a:lnSpc>
                <a:spcPct val="93000"/>
              </a:lnSpc>
            </a:pPr>
            <a:r>
              <a:rPr b="0" lang="en-US" sz="3000" spc="-1" strike="noStrike">
                <a:solidFill>
                  <a:srgbClr val="000000"/>
                </a:solidFill>
                <a:uFill>
                  <a:solidFill>
                    <a:srgbClr val="ffffff"/>
                  </a:solidFill>
                </a:uFill>
                <a:latin typeface="Verdana"/>
              </a:rPr>
              <a:t>Edwin Wilson sells US plastic explosive stockpile (20 tons) to Libya, </a:t>
            </a:r>
            <a:endParaRPr b="0" lang="en-US" sz="2400" spc="-1" strike="noStrike">
              <a:solidFill>
                <a:srgbClr val="ffffff"/>
              </a:solidFill>
              <a:uFill>
                <a:solidFill>
                  <a:srgbClr val="ffffff"/>
                </a:solidFill>
              </a:uFill>
              <a:latin typeface="Times New Roman"/>
            </a:endParaRPr>
          </a:p>
          <a:p>
            <a:pPr algn="ctr">
              <a:lnSpc>
                <a:spcPct val="93000"/>
              </a:lnSpc>
            </a:pPr>
            <a:r>
              <a:rPr b="0" lang="en-US" sz="3000" spc="-1" strike="noStrike">
                <a:solidFill>
                  <a:srgbClr val="000000"/>
                </a:solidFill>
                <a:uFill>
                  <a:solidFill>
                    <a:srgbClr val="ffffff"/>
                  </a:solidFill>
                </a:uFill>
                <a:latin typeface="Verdana"/>
              </a:rPr>
              <a:t>with bomb making training, guns, etc.</a:t>
            </a:r>
            <a:endParaRPr b="0" lang="en-US" sz="2400" spc="-1" strike="noStrike">
              <a:solidFill>
                <a:srgbClr val="ffffff"/>
              </a:solidFill>
              <a:uFill>
                <a:solidFill>
                  <a:srgbClr val="ffffff"/>
                </a:solidFill>
              </a:uFill>
              <a:latin typeface="Times New Roman"/>
            </a:endParaRPr>
          </a:p>
        </p:txBody>
      </p:sp>
    </p:spTree>
  </p:cSld>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96" name="" descr=""/>
          <p:cNvPicPr/>
          <p:nvPr/>
        </p:nvPicPr>
        <p:blipFill>
          <a:blip r:embed="rId1"/>
          <a:stretch/>
        </p:blipFill>
        <p:spPr>
          <a:xfrm>
            <a:off x="434520" y="2926080"/>
            <a:ext cx="2857320" cy="1885680"/>
          </a:xfrm>
          <a:prstGeom prst="rect">
            <a:avLst/>
          </a:prstGeom>
          <a:ln w="54720">
            <a:noFill/>
          </a:ln>
        </p:spPr>
      </p:pic>
      <p:sp>
        <p:nvSpPr>
          <p:cNvPr id="197" name="CustomShape 1"/>
          <p:cNvSpPr/>
          <p:nvPr/>
        </p:nvSpPr>
        <p:spPr>
          <a:xfrm>
            <a:off x="0" y="584280"/>
            <a:ext cx="9144000" cy="1190520"/>
          </a:xfrm>
          <a:custGeom>
            <a:avLst/>
            <a:gdLst/>
            <a:ahLst/>
            <a:rect l="l" t="t" r="r" b="b"/>
            <a:pathLst>
              <a:path w="21600" h="21600">
                <a:moveTo>
                  <a:pt x="0" y="0"/>
                </a:moveTo>
                <a:lnTo>
                  <a:pt x="21600" y="0"/>
                </a:lnTo>
                <a:lnTo>
                  <a:pt x="21600" y="21600"/>
                </a:lnTo>
                <a:lnTo>
                  <a:pt x="0" y="21600"/>
                </a:lnTo>
                <a:lnTo>
                  <a:pt x="0" y="0"/>
                </a:lnTo>
                <a:close/>
              </a:path>
            </a:pathLst>
          </a:custGeom>
          <a:noFill/>
          <a:ln w="54720">
            <a:noFill/>
          </a:ln>
        </p:spPr>
        <p:style>
          <a:lnRef idx="0"/>
          <a:fillRef idx="0"/>
          <a:effectRef idx="0"/>
          <a:fontRef idx="minor"/>
        </p:style>
      </p:sp>
      <p:sp>
        <p:nvSpPr>
          <p:cNvPr id="198" name="TextShape 2"/>
          <p:cNvSpPr txBox="1"/>
          <p:nvPr/>
        </p:nvSpPr>
        <p:spPr>
          <a:xfrm>
            <a:off x="1371600" y="392040"/>
            <a:ext cx="6675120" cy="972000"/>
          </a:xfrm>
          <a:prstGeom prst="rect">
            <a:avLst/>
          </a:prstGeom>
          <a:noFill/>
          <a:ln w="54720">
            <a:noFill/>
          </a:ln>
        </p:spPr>
        <p:txBody>
          <a:bodyPr lIns="90000" rIns="90000" tIns="45000" bIns="45000"/>
          <a:p>
            <a:pPr algn="ctr">
              <a:lnSpc>
                <a:spcPct val="93000"/>
              </a:lnSpc>
            </a:pPr>
            <a:r>
              <a:rPr b="1" lang="en-US" sz="3000" spc="-1" strike="noStrike">
                <a:solidFill>
                  <a:srgbClr val="000000"/>
                </a:solidFill>
                <a:uFill>
                  <a:solidFill>
                    <a:srgbClr val="ffffff"/>
                  </a:solidFill>
                </a:uFill>
                <a:latin typeface="Verdana"/>
              </a:rPr>
              <a:t>“</a:t>
            </a:r>
            <a:r>
              <a:rPr b="1" lang="en-US" sz="3000" spc="-1" strike="noStrike">
                <a:solidFill>
                  <a:srgbClr val="000000"/>
                </a:solidFill>
                <a:uFill>
                  <a:solidFill>
                    <a:srgbClr val="ffffff"/>
                  </a:solidFill>
                </a:uFill>
                <a:latin typeface="Verdana"/>
              </a:rPr>
              <a:t>Terrorism”</a:t>
            </a:r>
            <a:endParaRPr b="0" lang="en-US" sz="2400" spc="-1" strike="noStrike">
              <a:solidFill>
                <a:srgbClr val="ffffff"/>
              </a:solidFill>
              <a:uFill>
                <a:solidFill>
                  <a:srgbClr val="ffffff"/>
                </a:solidFill>
              </a:uFill>
              <a:latin typeface="Times New Roman"/>
            </a:endParaRPr>
          </a:p>
        </p:txBody>
      </p:sp>
      <p:sp>
        <p:nvSpPr>
          <p:cNvPr id="199" name="TextShape 3"/>
          <p:cNvSpPr txBox="1"/>
          <p:nvPr/>
        </p:nvSpPr>
        <p:spPr>
          <a:xfrm>
            <a:off x="208080" y="1260720"/>
            <a:ext cx="8753040" cy="1485360"/>
          </a:xfrm>
          <a:prstGeom prst="rect">
            <a:avLst/>
          </a:prstGeom>
          <a:noFill/>
          <a:ln w="54720">
            <a:noFill/>
          </a:ln>
        </p:spPr>
        <p:txBody>
          <a:bodyPr lIns="90000" rIns="90000" tIns="45000" bIns="45000"/>
          <a:p>
            <a:pPr algn="ctr">
              <a:lnSpc>
                <a:spcPct val="93000"/>
              </a:lnSpc>
            </a:pPr>
            <a:r>
              <a:rPr b="0" lang="en-US" sz="3000" spc="-1" strike="noStrike">
                <a:solidFill>
                  <a:srgbClr val="000000"/>
                </a:solidFill>
                <a:uFill>
                  <a:solidFill>
                    <a:srgbClr val="ffffff"/>
                  </a:solidFill>
                </a:uFill>
                <a:latin typeface="Verdana"/>
              </a:rPr>
              <a:t>= Ill defined enemy image to promote fear.</a:t>
            </a:r>
            <a:endParaRPr b="0" lang="en-US" sz="2400" spc="-1" strike="noStrike">
              <a:solidFill>
                <a:srgbClr val="ffffff"/>
              </a:solidFill>
              <a:uFill>
                <a:solidFill>
                  <a:srgbClr val="ffffff"/>
                </a:solidFill>
              </a:uFill>
              <a:latin typeface="Times New Roman"/>
            </a:endParaRPr>
          </a:p>
          <a:p>
            <a:pPr algn="ctr">
              <a:lnSpc>
                <a:spcPct val="93000"/>
              </a:lnSpc>
            </a:pPr>
            <a:endParaRPr b="0" lang="en-US" sz="2400" spc="-1" strike="noStrike">
              <a:solidFill>
                <a:srgbClr val="ffffff"/>
              </a:solidFill>
              <a:uFill>
                <a:solidFill>
                  <a:srgbClr val="ffffff"/>
                </a:solidFill>
              </a:uFill>
              <a:latin typeface="Times New Roman"/>
            </a:endParaRPr>
          </a:p>
        </p:txBody>
      </p:sp>
      <p:sp>
        <p:nvSpPr>
          <p:cNvPr id="200" name="CustomShape 4"/>
          <p:cNvSpPr/>
          <p:nvPr/>
        </p:nvSpPr>
        <p:spPr>
          <a:xfrm>
            <a:off x="4114800" y="1920240"/>
            <a:ext cx="4389120" cy="4480560"/>
          </a:xfrm>
          <a:custGeom>
            <a:avLst/>
            <a:gdLst/>
            <a:ahLst/>
            <a:rect l="0" t="0" r="r" b="b"/>
            <a:pathLst>
              <a:path w="17405" h="12448">
                <a:moveTo>
                  <a:pt x="7237" y="0"/>
                </a:moveTo>
                <a:cubicBezTo>
                  <a:pt x="6224" y="0"/>
                  <a:pt x="5211" y="1034"/>
                  <a:pt x="5211" y="2068"/>
                </a:cubicBezTo>
                <a:lnTo>
                  <a:pt x="0" y="5954"/>
                </a:lnTo>
                <a:lnTo>
                  <a:pt x="5211" y="5168"/>
                </a:lnTo>
                <a:lnTo>
                  <a:pt x="5211" y="7278"/>
                </a:lnTo>
                <a:lnTo>
                  <a:pt x="5211" y="8828"/>
                </a:lnTo>
                <a:lnTo>
                  <a:pt x="5211" y="10378"/>
                </a:lnTo>
                <a:cubicBezTo>
                  <a:pt x="5211" y="11412"/>
                  <a:pt x="6224" y="12447"/>
                  <a:pt x="7237" y="12447"/>
                </a:cubicBezTo>
                <a:lnTo>
                  <a:pt x="8756" y="12447"/>
                </a:lnTo>
                <a:lnTo>
                  <a:pt x="10274" y="12447"/>
                </a:lnTo>
                <a:lnTo>
                  <a:pt x="12340" y="12447"/>
                </a:lnTo>
                <a:lnTo>
                  <a:pt x="13858" y="12447"/>
                </a:lnTo>
                <a:lnTo>
                  <a:pt x="15377" y="12447"/>
                </a:lnTo>
                <a:cubicBezTo>
                  <a:pt x="16390" y="12447"/>
                  <a:pt x="17404" y="11412"/>
                  <a:pt x="17404" y="10378"/>
                </a:cubicBezTo>
                <a:lnTo>
                  <a:pt x="17404" y="8828"/>
                </a:lnTo>
                <a:lnTo>
                  <a:pt x="17404" y="7278"/>
                </a:lnTo>
                <a:lnTo>
                  <a:pt x="17404" y="5168"/>
                </a:lnTo>
                <a:lnTo>
                  <a:pt x="17404" y="3618"/>
                </a:lnTo>
                <a:lnTo>
                  <a:pt x="17404" y="2068"/>
                </a:lnTo>
                <a:cubicBezTo>
                  <a:pt x="17404" y="1034"/>
                  <a:pt x="16390" y="0"/>
                  <a:pt x="15377" y="0"/>
                </a:cubicBezTo>
                <a:lnTo>
                  <a:pt x="13858" y="0"/>
                </a:lnTo>
                <a:lnTo>
                  <a:pt x="12340" y="0"/>
                </a:lnTo>
                <a:lnTo>
                  <a:pt x="10274" y="0"/>
                </a:lnTo>
                <a:lnTo>
                  <a:pt x="8756" y="0"/>
                </a:lnTo>
                <a:lnTo>
                  <a:pt x="7237" y="0"/>
                </a:lnTo>
              </a:path>
            </a:pathLst>
          </a:custGeom>
          <a:solidFill>
            <a:srgbClr val="99ccff"/>
          </a:solidFill>
          <a:ln w="9360">
            <a:solidFill>
              <a:srgbClr val="000000"/>
            </a:solidFill>
            <a:round/>
            <a:tailEnd len="med" type="triangle" w="med"/>
          </a:ln>
        </p:spPr>
        <p:style>
          <a:lnRef idx="0"/>
          <a:fillRef idx="0"/>
          <a:effectRef idx="0"/>
          <a:fontRef idx="minor"/>
        </p:style>
      </p:sp>
      <p:sp>
        <p:nvSpPr>
          <p:cNvPr id="201" name="TextShape 5"/>
          <p:cNvSpPr txBox="1"/>
          <p:nvPr/>
        </p:nvSpPr>
        <p:spPr>
          <a:xfrm>
            <a:off x="4114800" y="2103120"/>
            <a:ext cx="4297680" cy="4121640"/>
          </a:xfrm>
          <a:prstGeom prst="rect">
            <a:avLst/>
          </a:prstGeom>
          <a:noFill/>
          <a:ln w="54720">
            <a:noFill/>
          </a:ln>
        </p:spPr>
        <p:txBody>
          <a:bodyPr lIns="90000" rIns="90000" tIns="45000" bIns="45000"/>
          <a:p>
            <a:pPr algn="ctr"/>
            <a:r>
              <a:rPr b="0" lang="en-US" sz="2600" spc="-1" strike="noStrike">
                <a:solidFill>
                  <a:srgbClr val="000000"/>
                </a:solidFill>
                <a:uFill>
                  <a:solidFill>
                    <a:srgbClr val="ffffff"/>
                  </a:solidFill>
                </a:uFill>
                <a:latin typeface="Times New Roman"/>
              </a:rPr>
              <a:t>"You had to attack civilians, the people, women, children, innocent people, unknown people far removed from any political game. The reason was quite simple. They were supposed to force these people, the Italian public to turn to the State to ask for greater security."</a:t>
            </a:r>
            <a:endParaRPr b="0" lang="en-US" sz="2400" spc="-1" strike="noStrike">
              <a:solidFill>
                <a:srgbClr val="ffffff"/>
              </a:solidFill>
              <a:uFill>
                <a:solidFill>
                  <a:srgbClr val="ffffff"/>
                </a:solidFill>
              </a:uFill>
              <a:latin typeface="Times New Roman"/>
            </a:endParaRPr>
          </a:p>
        </p:txBody>
      </p:sp>
      <p:sp>
        <p:nvSpPr>
          <p:cNvPr id="202" name="TextShape 6"/>
          <p:cNvSpPr txBox="1"/>
          <p:nvPr/>
        </p:nvSpPr>
        <p:spPr>
          <a:xfrm>
            <a:off x="528840" y="4976280"/>
            <a:ext cx="2565720" cy="1491480"/>
          </a:xfrm>
          <a:prstGeom prst="rect">
            <a:avLst/>
          </a:prstGeom>
          <a:noFill/>
          <a:ln w="54720">
            <a:noFill/>
          </a:ln>
        </p:spPr>
        <p:txBody>
          <a:bodyPr lIns="90000" rIns="90000" tIns="45000" bIns="45000"/>
          <a:p>
            <a:pPr algn="ctr">
              <a:lnSpc>
                <a:spcPct val="93000"/>
              </a:lnSpc>
            </a:pPr>
            <a:r>
              <a:rPr b="1" i="1" lang="en-US" sz="2000" spc="-1" strike="noStrike">
                <a:solidFill>
                  <a:srgbClr val="000000"/>
                </a:solidFill>
                <a:uFill>
                  <a:solidFill>
                    <a:srgbClr val="ffffff"/>
                  </a:solidFill>
                </a:uFill>
                <a:latin typeface="Arial"/>
              </a:rPr>
              <a:t>Vincenzo Vinciguerra</a:t>
            </a:r>
            <a:endParaRPr b="0" lang="en-US" sz="2400" spc="-1" strike="noStrike">
              <a:solidFill>
                <a:srgbClr val="ffffff"/>
              </a:solidFill>
              <a:uFill>
                <a:solidFill>
                  <a:srgbClr val="ffffff"/>
                </a:solidFill>
              </a:uFill>
              <a:latin typeface="Times New Roman"/>
            </a:endParaRPr>
          </a:p>
          <a:p>
            <a:pPr algn="ctr">
              <a:lnSpc>
                <a:spcPct val="93000"/>
              </a:lnSpc>
            </a:pPr>
            <a:r>
              <a:rPr b="1" i="1" lang="en-US" sz="1600" spc="-1" strike="noStrike">
                <a:solidFill>
                  <a:srgbClr val="000000"/>
                </a:solidFill>
                <a:uFill>
                  <a:solidFill>
                    <a:srgbClr val="ffffff"/>
                  </a:solidFill>
                </a:uFill>
                <a:latin typeface="Arial"/>
              </a:rPr>
              <a:t>(NATO/Gladio bomber)</a:t>
            </a:r>
            <a:endParaRPr b="0" lang="en-US" sz="2400" spc="-1" strike="noStrike">
              <a:solidFill>
                <a:srgbClr val="ffffff"/>
              </a:solidFill>
              <a:uFill>
                <a:solidFill>
                  <a:srgbClr val="ffffff"/>
                </a:solidFill>
              </a:uFill>
              <a:latin typeface="Times New Roman"/>
            </a:endParaRPr>
          </a:p>
          <a:p>
            <a:pPr algn="ctr">
              <a:lnSpc>
                <a:spcPct val="93000"/>
              </a:lnSpc>
            </a:pPr>
            <a:r>
              <a:rPr b="0" i="1" lang="en-US" sz="2000" spc="-1" strike="noStrike">
                <a:solidFill>
                  <a:srgbClr val="000000"/>
                </a:solidFill>
                <a:uFill>
                  <a:solidFill>
                    <a:srgbClr val="ffffff"/>
                  </a:solidFill>
                </a:uFill>
                <a:latin typeface="Arial"/>
              </a:rPr>
              <a:t>Speaking at his trial</a:t>
            </a:r>
            <a:endParaRPr b="0" lang="en-US" sz="2400" spc="-1" strike="noStrike">
              <a:solidFill>
                <a:srgbClr val="ffffff"/>
              </a:solidFill>
              <a:uFill>
                <a:solidFill>
                  <a:srgbClr val="ffffff"/>
                </a:solidFill>
              </a:uFill>
              <a:latin typeface="Times New Roman"/>
            </a:endParaRPr>
          </a:p>
        </p:txBody>
      </p:sp>
    </p:spTree>
  </p:cSld>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03" name="CustomShape 1"/>
          <p:cNvSpPr/>
          <p:nvPr/>
        </p:nvSpPr>
        <p:spPr>
          <a:xfrm>
            <a:off x="0" y="584280"/>
            <a:ext cx="9144000" cy="1190520"/>
          </a:xfrm>
          <a:custGeom>
            <a:avLst/>
            <a:gdLst/>
            <a:ahLst/>
            <a:rect l="l" t="t" r="r" b="b"/>
            <a:pathLst>
              <a:path w="21600" h="21600">
                <a:moveTo>
                  <a:pt x="0" y="0"/>
                </a:moveTo>
                <a:lnTo>
                  <a:pt x="21600" y="0"/>
                </a:lnTo>
                <a:lnTo>
                  <a:pt x="21600" y="21600"/>
                </a:lnTo>
                <a:lnTo>
                  <a:pt x="0" y="21600"/>
                </a:lnTo>
                <a:lnTo>
                  <a:pt x="0" y="0"/>
                </a:lnTo>
                <a:close/>
              </a:path>
            </a:pathLst>
          </a:custGeom>
          <a:noFill/>
          <a:ln w="54720">
            <a:noFill/>
          </a:ln>
        </p:spPr>
        <p:style>
          <a:lnRef idx="0"/>
          <a:fillRef idx="0"/>
          <a:effectRef idx="0"/>
          <a:fontRef idx="minor"/>
        </p:style>
      </p:sp>
      <p:sp>
        <p:nvSpPr>
          <p:cNvPr id="204" name="TextShape 2"/>
          <p:cNvSpPr txBox="1"/>
          <p:nvPr/>
        </p:nvSpPr>
        <p:spPr>
          <a:xfrm>
            <a:off x="1371600" y="392040"/>
            <a:ext cx="6675120" cy="972000"/>
          </a:xfrm>
          <a:prstGeom prst="rect">
            <a:avLst/>
          </a:prstGeom>
          <a:noFill/>
          <a:ln w="54720">
            <a:noFill/>
          </a:ln>
        </p:spPr>
        <p:txBody>
          <a:bodyPr lIns="90000" rIns="90000" tIns="45000" bIns="45000"/>
          <a:p>
            <a:pPr algn="ctr">
              <a:lnSpc>
                <a:spcPct val="93000"/>
              </a:lnSpc>
            </a:pPr>
            <a:r>
              <a:rPr b="1" lang="en-US" sz="3000" spc="-1" strike="noStrike">
                <a:solidFill>
                  <a:srgbClr val="000000"/>
                </a:solidFill>
                <a:uFill>
                  <a:solidFill>
                    <a:srgbClr val="ffffff"/>
                  </a:solidFill>
                </a:uFill>
                <a:latin typeface="Verdana"/>
              </a:rPr>
              <a:t>“</a:t>
            </a:r>
            <a:r>
              <a:rPr b="1" lang="en-US" sz="3000" spc="-1" strike="noStrike">
                <a:solidFill>
                  <a:srgbClr val="000000"/>
                </a:solidFill>
                <a:uFill>
                  <a:solidFill>
                    <a:srgbClr val="ffffff"/>
                  </a:solidFill>
                </a:uFill>
                <a:latin typeface="Verdana"/>
              </a:rPr>
              <a:t>Counter-Terrorism”</a:t>
            </a:r>
            <a:endParaRPr b="0" lang="en-US" sz="2400" spc="-1" strike="noStrike">
              <a:solidFill>
                <a:srgbClr val="ffffff"/>
              </a:solidFill>
              <a:uFill>
                <a:solidFill>
                  <a:srgbClr val="ffffff"/>
                </a:solidFill>
              </a:uFill>
              <a:latin typeface="Times New Roman"/>
            </a:endParaRPr>
          </a:p>
        </p:txBody>
      </p:sp>
      <p:sp>
        <p:nvSpPr>
          <p:cNvPr id="205" name="TextShape 3"/>
          <p:cNvSpPr txBox="1"/>
          <p:nvPr/>
        </p:nvSpPr>
        <p:spPr>
          <a:xfrm>
            <a:off x="1573920" y="2593440"/>
            <a:ext cx="6309360" cy="3679560"/>
          </a:xfrm>
          <a:prstGeom prst="rect">
            <a:avLst/>
          </a:prstGeom>
          <a:blipFill>
            <a:blip r:embed="rId1"/>
            <a:stretch>
              <a:fillRect/>
            </a:stretch>
          </a:blipFill>
          <a:ln w="54720">
            <a:noFill/>
          </a:ln>
        </p:spPr>
        <p:txBody>
          <a:bodyPr lIns="90000" rIns="90000" tIns="45000" bIns="45000" anchor="ctr"/>
          <a:p>
            <a:r>
              <a:rPr b="0" lang="en-US" sz="2400" spc="-1" strike="noStrike">
                <a:solidFill>
                  <a:srgbClr val="ffffff"/>
                </a:solidFill>
                <a:uFill>
                  <a:solidFill>
                    <a:srgbClr val="ffffff"/>
                  </a:solidFill>
                </a:uFill>
                <a:latin typeface="Times New Roman"/>
              </a:rPr>
              <a:t>`</a:t>
            </a:r>
            <a:endParaRPr b="0" lang="en-US" sz="2400" spc="-1" strike="noStrike">
              <a:solidFill>
                <a:srgbClr val="ffffff"/>
              </a:solidFill>
              <a:uFill>
                <a:solidFill>
                  <a:srgbClr val="ffffff"/>
                </a:solidFill>
              </a:uFill>
              <a:latin typeface="Times New Roman"/>
            </a:endParaRPr>
          </a:p>
        </p:txBody>
      </p:sp>
      <p:sp>
        <p:nvSpPr>
          <p:cNvPr id="206" name="TextShape 4"/>
          <p:cNvSpPr txBox="1"/>
          <p:nvPr/>
        </p:nvSpPr>
        <p:spPr>
          <a:xfrm>
            <a:off x="820080" y="1260720"/>
            <a:ext cx="7772400" cy="1060560"/>
          </a:xfrm>
          <a:prstGeom prst="rect">
            <a:avLst/>
          </a:prstGeom>
          <a:noFill/>
          <a:ln w="54720">
            <a:noFill/>
          </a:ln>
        </p:spPr>
        <p:txBody>
          <a:bodyPr lIns="90000" rIns="90000" tIns="45000" bIns="45000"/>
          <a:p>
            <a:pPr algn="ctr">
              <a:lnSpc>
                <a:spcPct val="93000"/>
              </a:lnSpc>
            </a:pPr>
            <a:r>
              <a:rPr b="0" lang="en-US" sz="3000" spc="-1" strike="noStrike">
                <a:solidFill>
                  <a:srgbClr val="000000"/>
                </a:solidFill>
                <a:uFill>
                  <a:solidFill>
                    <a:srgbClr val="ffffff"/>
                  </a:solidFill>
                </a:uFill>
                <a:latin typeface="Verdana"/>
              </a:rPr>
              <a:t>Clique of “terrorologists” </a:t>
            </a:r>
            <a:endParaRPr b="0" lang="en-US" sz="2400" spc="-1" strike="noStrike">
              <a:solidFill>
                <a:srgbClr val="ffffff"/>
              </a:solidFill>
              <a:uFill>
                <a:solidFill>
                  <a:srgbClr val="ffffff"/>
                </a:solidFill>
              </a:uFill>
              <a:latin typeface="Times New Roman"/>
            </a:endParaRPr>
          </a:p>
          <a:p>
            <a:pPr algn="ctr">
              <a:lnSpc>
                <a:spcPct val="93000"/>
              </a:lnSpc>
            </a:pPr>
            <a:r>
              <a:rPr b="0" lang="en-US" sz="3000" spc="-1" strike="noStrike">
                <a:solidFill>
                  <a:srgbClr val="000000"/>
                </a:solidFill>
                <a:uFill>
                  <a:solidFill>
                    <a:srgbClr val="ffffff"/>
                  </a:solidFill>
                </a:uFill>
                <a:latin typeface="Verdana"/>
              </a:rPr>
              <a:t>on big media</a:t>
            </a:r>
            <a:endParaRPr b="0" lang="en-US" sz="2400" spc="-1" strike="noStrike">
              <a:solidFill>
                <a:srgbClr val="ffffff"/>
              </a:solidFill>
              <a:uFill>
                <a:solidFill>
                  <a:srgbClr val="ffffff"/>
                </a:solidFill>
              </a:uFill>
              <a:latin typeface="Times New Roman"/>
            </a:endParaRPr>
          </a:p>
        </p:txBody>
      </p:sp>
    </p:spTree>
  </p:cSld>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07" name="CustomShape 1"/>
          <p:cNvSpPr/>
          <p:nvPr/>
        </p:nvSpPr>
        <p:spPr>
          <a:xfrm>
            <a:off x="0" y="584280"/>
            <a:ext cx="9144000" cy="1190520"/>
          </a:xfrm>
          <a:custGeom>
            <a:avLst/>
            <a:gdLst/>
            <a:ahLst/>
            <a:rect l="l" t="t" r="r" b="b"/>
            <a:pathLst>
              <a:path w="21600" h="21600">
                <a:moveTo>
                  <a:pt x="0" y="0"/>
                </a:moveTo>
                <a:lnTo>
                  <a:pt x="21600" y="0"/>
                </a:lnTo>
                <a:lnTo>
                  <a:pt x="21600" y="21600"/>
                </a:lnTo>
                <a:lnTo>
                  <a:pt x="0" y="21600"/>
                </a:lnTo>
                <a:lnTo>
                  <a:pt x="0" y="0"/>
                </a:lnTo>
                <a:close/>
              </a:path>
            </a:pathLst>
          </a:custGeom>
          <a:noFill/>
          <a:ln w="54720">
            <a:noFill/>
          </a:ln>
        </p:spPr>
        <p:style>
          <a:lnRef idx="0"/>
          <a:fillRef idx="0"/>
          <a:effectRef idx="0"/>
          <a:fontRef idx="minor"/>
        </p:style>
      </p:sp>
      <p:sp>
        <p:nvSpPr>
          <p:cNvPr id="208" name="TextShape 2"/>
          <p:cNvSpPr txBox="1"/>
          <p:nvPr/>
        </p:nvSpPr>
        <p:spPr>
          <a:xfrm>
            <a:off x="548640" y="392040"/>
            <a:ext cx="8138160" cy="2246400"/>
          </a:xfrm>
          <a:prstGeom prst="rect">
            <a:avLst/>
          </a:prstGeom>
          <a:noFill/>
          <a:ln w="54720">
            <a:noFill/>
          </a:ln>
        </p:spPr>
        <p:txBody>
          <a:bodyPr lIns="90000" rIns="90000" tIns="45000" bIns="45000"/>
          <a:p>
            <a:pPr algn="ctr">
              <a:lnSpc>
                <a:spcPct val="93000"/>
              </a:lnSpc>
            </a:pPr>
            <a:r>
              <a:rPr b="1" lang="en-US" sz="3000" spc="-1" strike="noStrike">
                <a:solidFill>
                  <a:srgbClr val="000000"/>
                </a:solidFill>
                <a:uFill>
                  <a:solidFill>
                    <a:srgbClr val="ffffff"/>
                  </a:solidFill>
                </a:uFill>
                <a:latin typeface="Verdana"/>
              </a:rPr>
              <a:t>1979 Jerusalem Conference on International Terrorism (JCIT)</a:t>
            </a:r>
            <a:endParaRPr b="0" lang="en-US" sz="2400" spc="-1" strike="noStrike">
              <a:solidFill>
                <a:srgbClr val="ffffff"/>
              </a:solidFill>
              <a:uFill>
                <a:solidFill>
                  <a:srgbClr val="ffffff"/>
                </a:solidFill>
              </a:uFill>
              <a:latin typeface="Times New Roman"/>
            </a:endParaRPr>
          </a:p>
        </p:txBody>
      </p:sp>
      <p:pic>
        <p:nvPicPr>
          <p:cNvPr id="209" name="" descr=""/>
          <p:cNvPicPr/>
          <p:nvPr/>
        </p:nvPicPr>
        <p:blipFill>
          <a:blip r:embed="rId1"/>
          <a:stretch/>
        </p:blipFill>
        <p:spPr>
          <a:xfrm>
            <a:off x="640080" y="1737360"/>
            <a:ext cx="3352320" cy="4752720"/>
          </a:xfrm>
          <a:prstGeom prst="rect">
            <a:avLst/>
          </a:prstGeom>
          <a:ln w="54720">
            <a:noFill/>
          </a:ln>
        </p:spPr>
      </p:pic>
      <p:sp>
        <p:nvSpPr>
          <p:cNvPr id="210" name="TextShape 3"/>
          <p:cNvSpPr txBox="1"/>
          <p:nvPr/>
        </p:nvSpPr>
        <p:spPr>
          <a:xfrm>
            <a:off x="4353120" y="2028240"/>
            <a:ext cx="4393080" cy="3963960"/>
          </a:xfrm>
          <a:prstGeom prst="rect">
            <a:avLst/>
          </a:prstGeom>
          <a:noFill/>
          <a:ln w="54720">
            <a:noFill/>
          </a:ln>
        </p:spPr>
        <p:txBody>
          <a:bodyPr lIns="90000" rIns="90000" tIns="45000" bIns="45000"/>
          <a:p>
            <a:pPr algn="ctr">
              <a:lnSpc>
                <a:spcPct val="93000"/>
              </a:lnSpc>
            </a:pPr>
            <a:r>
              <a:rPr b="0" lang="en-US" sz="2600" spc="-1" strike="noStrike">
                <a:solidFill>
                  <a:srgbClr val="000000"/>
                </a:solidFill>
                <a:uFill>
                  <a:solidFill>
                    <a:srgbClr val="ffffff"/>
                  </a:solidFill>
                </a:uFill>
                <a:latin typeface="Verdana"/>
              </a:rPr>
              <a:t>“</a:t>
            </a:r>
            <a:r>
              <a:rPr b="0" lang="en-US" sz="2600" spc="-1" strike="noStrike">
                <a:solidFill>
                  <a:srgbClr val="000000"/>
                </a:solidFill>
                <a:uFill>
                  <a:solidFill>
                    <a:srgbClr val="ffffff"/>
                  </a:solidFill>
                </a:uFill>
                <a:latin typeface="Verdana"/>
              </a:rPr>
              <a:t>Anti-Terror” expert speakers included:</a:t>
            </a:r>
            <a:endParaRPr b="0" lang="en-US" sz="2400" spc="-1" strike="noStrike">
              <a:solidFill>
                <a:srgbClr val="ffffff"/>
              </a:solidFill>
              <a:uFill>
                <a:solidFill>
                  <a:srgbClr val="ffffff"/>
                </a:solidFill>
              </a:uFill>
              <a:latin typeface="Times New Roman"/>
            </a:endParaRPr>
          </a:p>
          <a:p>
            <a:pPr algn="ctr">
              <a:lnSpc>
                <a:spcPct val="93000"/>
              </a:lnSpc>
            </a:pPr>
            <a:endParaRPr b="0" lang="en-US" sz="2400" spc="-1" strike="noStrike">
              <a:solidFill>
                <a:srgbClr val="ffffff"/>
              </a:solidFill>
              <a:uFill>
                <a:solidFill>
                  <a:srgbClr val="ffffff"/>
                </a:solidFill>
              </a:uFill>
              <a:latin typeface="Times New Roman"/>
            </a:endParaRPr>
          </a:p>
          <a:p>
            <a:pPr algn="ctr">
              <a:lnSpc>
                <a:spcPct val="93000"/>
              </a:lnSpc>
            </a:pPr>
            <a:r>
              <a:rPr b="0" lang="en-US" sz="2600" spc="-1" strike="noStrike">
                <a:solidFill>
                  <a:srgbClr val="ff3333"/>
                </a:solidFill>
                <a:uFill>
                  <a:solidFill>
                    <a:srgbClr val="ffffff"/>
                  </a:solidFill>
                </a:uFill>
                <a:latin typeface="Verdana"/>
              </a:rPr>
              <a:t>George H.W. Bush,</a:t>
            </a:r>
            <a:endParaRPr b="0" lang="en-US" sz="2400" spc="-1" strike="noStrike">
              <a:solidFill>
                <a:srgbClr val="ffffff"/>
              </a:solidFill>
              <a:uFill>
                <a:solidFill>
                  <a:srgbClr val="ffffff"/>
                </a:solidFill>
              </a:uFill>
              <a:latin typeface="Times New Roman"/>
            </a:endParaRPr>
          </a:p>
          <a:p>
            <a:pPr algn="ctr">
              <a:lnSpc>
                <a:spcPct val="93000"/>
              </a:lnSpc>
            </a:pPr>
            <a:r>
              <a:rPr b="0" lang="en-US" sz="2600" spc="-1" strike="noStrike">
                <a:solidFill>
                  <a:srgbClr val="ff3333"/>
                </a:solidFill>
                <a:uFill>
                  <a:solidFill>
                    <a:srgbClr val="ffffff"/>
                  </a:solidFill>
                </a:uFill>
                <a:latin typeface="Verdana"/>
              </a:rPr>
              <a:t>Benjamin Netenyahu,</a:t>
            </a:r>
            <a:endParaRPr b="0" lang="en-US" sz="2400" spc="-1" strike="noStrike">
              <a:solidFill>
                <a:srgbClr val="ffffff"/>
              </a:solidFill>
              <a:uFill>
                <a:solidFill>
                  <a:srgbClr val="ffffff"/>
                </a:solidFill>
              </a:uFill>
              <a:latin typeface="Times New Roman"/>
            </a:endParaRPr>
          </a:p>
          <a:p>
            <a:pPr algn="ctr">
              <a:lnSpc>
                <a:spcPct val="93000"/>
              </a:lnSpc>
            </a:pPr>
            <a:r>
              <a:rPr b="0" lang="en-US" sz="2600" spc="-1" strike="noStrike">
                <a:solidFill>
                  <a:srgbClr val="ff3333"/>
                </a:solidFill>
                <a:uFill>
                  <a:solidFill>
                    <a:srgbClr val="ffffff"/>
                  </a:solidFill>
                </a:uFill>
                <a:latin typeface="Verdana"/>
              </a:rPr>
              <a:t>Brian Crozier </a:t>
            </a:r>
            <a:endParaRPr b="0" lang="en-US" sz="2400" spc="-1" strike="noStrike">
              <a:solidFill>
                <a:srgbClr val="ffffff"/>
              </a:solidFill>
              <a:uFill>
                <a:solidFill>
                  <a:srgbClr val="ffffff"/>
                </a:solidFill>
              </a:uFill>
              <a:latin typeface="Times New Roman"/>
            </a:endParaRPr>
          </a:p>
          <a:p>
            <a:pPr algn="ctr">
              <a:lnSpc>
                <a:spcPct val="93000"/>
              </a:lnSpc>
            </a:pPr>
            <a:r>
              <a:rPr b="0" lang="en-US" sz="2600" spc="-1" strike="noStrike">
                <a:solidFill>
                  <a:srgbClr val="000000"/>
                </a:solidFill>
                <a:uFill>
                  <a:solidFill>
                    <a:srgbClr val="ffffff"/>
                  </a:solidFill>
                </a:uFill>
                <a:latin typeface="Verdana"/>
              </a:rPr>
              <a:t>(Chairman of Le Cercle),</a:t>
            </a:r>
            <a:endParaRPr b="0" lang="en-US" sz="2400" spc="-1" strike="noStrike">
              <a:solidFill>
                <a:srgbClr val="ffffff"/>
              </a:solidFill>
              <a:uFill>
                <a:solidFill>
                  <a:srgbClr val="ffffff"/>
                </a:solidFill>
              </a:uFill>
              <a:latin typeface="Times New Roman"/>
            </a:endParaRPr>
          </a:p>
          <a:p>
            <a:pPr algn="ctr">
              <a:lnSpc>
                <a:spcPct val="93000"/>
              </a:lnSpc>
            </a:pPr>
            <a:r>
              <a:rPr b="0" lang="en-US" sz="2600" spc="-1" strike="noStrike">
                <a:solidFill>
                  <a:srgbClr val="000000"/>
                </a:solidFill>
                <a:uFill>
                  <a:solidFill>
                    <a:srgbClr val="ffffff"/>
                  </a:solidFill>
                </a:uFill>
                <a:latin typeface="Verdana"/>
              </a:rPr>
              <a:t>&amp; other Cercle members...</a:t>
            </a:r>
            <a:endParaRPr b="0" lang="en-US" sz="2400" spc="-1" strike="noStrike">
              <a:solidFill>
                <a:srgbClr val="ffffff"/>
              </a:solidFill>
              <a:uFill>
                <a:solidFill>
                  <a:srgbClr val="ffffff"/>
                </a:solidFill>
              </a:uFill>
              <a:latin typeface="Times New Roman"/>
            </a:endParaRPr>
          </a:p>
        </p:txBody>
      </p:sp>
    </p:spTree>
  </p:cSld>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1" name="CustomShape 1"/>
          <p:cNvSpPr/>
          <p:nvPr/>
        </p:nvSpPr>
        <p:spPr>
          <a:xfrm>
            <a:off x="0" y="584280"/>
            <a:ext cx="9144000" cy="1190520"/>
          </a:xfrm>
          <a:custGeom>
            <a:avLst/>
            <a:gdLst/>
            <a:ahLst/>
            <a:rect l="l" t="t" r="r" b="b"/>
            <a:pathLst>
              <a:path w="21600" h="21600">
                <a:moveTo>
                  <a:pt x="0" y="0"/>
                </a:moveTo>
                <a:lnTo>
                  <a:pt x="21600" y="0"/>
                </a:lnTo>
                <a:lnTo>
                  <a:pt x="21600" y="21600"/>
                </a:lnTo>
                <a:lnTo>
                  <a:pt x="0" y="21600"/>
                </a:lnTo>
                <a:lnTo>
                  <a:pt x="0" y="0"/>
                </a:lnTo>
                <a:close/>
              </a:path>
            </a:pathLst>
          </a:custGeom>
          <a:noFill/>
          <a:ln w="54720">
            <a:noFill/>
          </a:ln>
        </p:spPr>
        <p:style>
          <a:lnRef idx="0"/>
          <a:fillRef idx="0"/>
          <a:effectRef idx="0"/>
          <a:fontRef idx="minor"/>
        </p:style>
      </p:sp>
      <p:sp>
        <p:nvSpPr>
          <p:cNvPr id="212" name="TextShape 2"/>
          <p:cNvSpPr txBox="1"/>
          <p:nvPr/>
        </p:nvSpPr>
        <p:spPr>
          <a:xfrm>
            <a:off x="182880" y="392040"/>
            <a:ext cx="8778240" cy="1396800"/>
          </a:xfrm>
          <a:prstGeom prst="rect">
            <a:avLst/>
          </a:prstGeom>
          <a:noFill/>
          <a:ln w="54720">
            <a:noFill/>
          </a:ln>
        </p:spPr>
        <p:txBody>
          <a:bodyPr lIns="90000" rIns="90000" tIns="45000" bIns="45000"/>
          <a:p>
            <a:pPr algn="ctr">
              <a:lnSpc>
                <a:spcPct val="93000"/>
              </a:lnSpc>
            </a:pPr>
            <a:r>
              <a:rPr b="1" lang="en-US" sz="3000" spc="-1" strike="noStrike">
                <a:solidFill>
                  <a:srgbClr val="000000"/>
                </a:solidFill>
                <a:uFill>
                  <a:solidFill>
                    <a:srgbClr val="ffffff"/>
                  </a:solidFill>
                </a:uFill>
                <a:latin typeface="Verdana"/>
              </a:rPr>
              <a:t>11</a:t>
            </a:r>
            <a:r>
              <a:rPr b="1" lang="en-US" sz="3000" spc="-1" strike="noStrike" baseline="101000">
                <a:solidFill>
                  <a:srgbClr val="000000"/>
                </a:solidFill>
                <a:uFill>
                  <a:solidFill>
                    <a:srgbClr val="ffffff"/>
                  </a:solidFill>
                </a:uFill>
                <a:latin typeface="Verdana"/>
              </a:rPr>
              <a:t>th </a:t>
            </a:r>
            <a:r>
              <a:rPr b="1" lang="en-US" sz="3000" spc="-1" strike="noStrike">
                <a:solidFill>
                  <a:srgbClr val="000000"/>
                </a:solidFill>
                <a:uFill>
                  <a:solidFill>
                    <a:srgbClr val="ffffff"/>
                  </a:solidFill>
                </a:uFill>
                <a:latin typeface="Verdana"/>
              </a:rPr>
              <a:t>September 2001 : A Touchstone</a:t>
            </a:r>
            <a:endParaRPr b="0" lang="en-US" sz="2400" spc="-1" strike="noStrike">
              <a:solidFill>
                <a:srgbClr val="ffffff"/>
              </a:solidFill>
              <a:uFill>
                <a:solidFill>
                  <a:srgbClr val="ffffff"/>
                </a:solidFill>
              </a:uFill>
              <a:latin typeface="Times New Roman"/>
            </a:endParaRPr>
          </a:p>
        </p:txBody>
      </p:sp>
      <p:pic>
        <p:nvPicPr>
          <p:cNvPr id="213" name="" descr=""/>
          <p:cNvPicPr/>
          <p:nvPr/>
        </p:nvPicPr>
        <p:blipFill>
          <a:blip r:embed="rId1"/>
          <a:stretch/>
        </p:blipFill>
        <p:spPr>
          <a:xfrm>
            <a:off x="3032640" y="3815640"/>
            <a:ext cx="3312720" cy="2487240"/>
          </a:xfrm>
          <a:prstGeom prst="rect">
            <a:avLst/>
          </a:prstGeom>
          <a:ln w="54720">
            <a:noFill/>
          </a:ln>
        </p:spPr>
      </p:pic>
      <p:pic>
        <p:nvPicPr>
          <p:cNvPr id="214" name="" descr=""/>
          <p:cNvPicPr/>
          <p:nvPr/>
        </p:nvPicPr>
        <p:blipFill>
          <a:blip r:embed="rId2"/>
          <a:stretch/>
        </p:blipFill>
        <p:spPr>
          <a:xfrm>
            <a:off x="3042000" y="1208160"/>
            <a:ext cx="3303360" cy="2480400"/>
          </a:xfrm>
          <a:prstGeom prst="rect">
            <a:avLst/>
          </a:prstGeom>
          <a:ln w="54720">
            <a:noFill/>
          </a:ln>
        </p:spPr>
      </p:pic>
      <p:pic>
        <p:nvPicPr>
          <p:cNvPr id="215" name="" descr=""/>
          <p:cNvPicPr/>
          <p:nvPr/>
        </p:nvPicPr>
        <p:blipFill>
          <a:blip r:embed="rId3"/>
          <a:stretch/>
        </p:blipFill>
        <p:spPr>
          <a:xfrm>
            <a:off x="6348240" y="2286000"/>
            <a:ext cx="2155680" cy="3200400"/>
          </a:xfrm>
          <a:prstGeom prst="rect">
            <a:avLst/>
          </a:prstGeom>
          <a:ln w="54720">
            <a:noFill/>
          </a:ln>
        </p:spPr>
      </p:pic>
      <p:pic>
        <p:nvPicPr>
          <p:cNvPr id="216" name="" descr=""/>
          <p:cNvPicPr/>
          <p:nvPr/>
        </p:nvPicPr>
        <p:blipFill>
          <a:blip r:embed="rId4"/>
          <a:stretch/>
        </p:blipFill>
        <p:spPr>
          <a:xfrm>
            <a:off x="487440" y="2188080"/>
            <a:ext cx="2498400" cy="3235320"/>
          </a:xfrm>
          <a:prstGeom prst="rect">
            <a:avLst/>
          </a:prstGeom>
          <a:ln w="54720">
            <a:noFill/>
          </a:ln>
        </p:spPr>
      </p:pic>
    </p:spTree>
  </p:cSld>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17" name="" descr=""/>
          <p:cNvPicPr/>
          <p:nvPr/>
        </p:nvPicPr>
        <p:blipFill>
          <a:blip r:embed="rId1"/>
          <a:stretch/>
        </p:blipFill>
        <p:spPr>
          <a:xfrm>
            <a:off x="964800" y="2974320"/>
            <a:ext cx="1523520" cy="1999800"/>
          </a:xfrm>
          <a:prstGeom prst="rect">
            <a:avLst/>
          </a:prstGeom>
          <a:ln w="54720">
            <a:noFill/>
          </a:ln>
        </p:spPr>
      </p:pic>
      <p:sp>
        <p:nvSpPr>
          <p:cNvPr id="218" name="CustomShape 1"/>
          <p:cNvSpPr/>
          <p:nvPr/>
        </p:nvSpPr>
        <p:spPr>
          <a:xfrm>
            <a:off x="0" y="584280"/>
            <a:ext cx="9144000" cy="1190520"/>
          </a:xfrm>
          <a:custGeom>
            <a:avLst/>
            <a:gdLst/>
            <a:ahLst/>
            <a:rect l="l" t="t" r="r" b="b"/>
            <a:pathLst>
              <a:path w="21600" h="21600">
                <a:moveTo>
                  <a:pt x="0" y="0"/>
                </a:moveTo>
                <a:lnTo>
                  <a:pt x="21600" y="0"/>
                </a:lnTo>
                <a:lnTo>
                  <a:pt x="21600" y="21600"/>
                </a:lnTo>
                <a:lnTo>
                  <a:pt x="0" y="21600"/>
                </a:lnTo>
                <a:lnTo>
                  <a:pt x="0" y="0"/>
                </a:lnTo>
                <a:close/>
              </a:path>
            </a:pathLst>
          </a:custGeom>
          <a:noFill/>
          <a:ln w="54720">
            <a:noFill/>
          </a:ln>
        </p:spPr>
        <p:style>
          <a:lnRef idx="0"/>
          <a:fillRef idx="0"/>
          <a:effectRef idx="0"/>
          <a:fontRef idx="minor"/>
        </p:style>
      </p:sp>
      <p:sp>
        <p:nvSpPr>
          <p:cNvPr id="219" name="TextShape 2"/>
          <p:cNvSpPr txBox="1"/>
          <p:nvPr/>
        </p:nvSpPr>
        <p:spPr>
          <a:xfrm>
            <a:off x="182880" y="392040"/>
            <a:ext cx="8778240" cy="1396800"/>
          </a:xfrm>
          <a:prstGeom prst="rect">
            <a:avLst/>
          </a:prstGeom>
          <a:noFill/>
          <a:ln w="54720">
            <a:noFill/>
          </a:ln>
        </p:spPr>
        <p:txBody>
          <a:bodyPr lIns="90000" rIns="90000" tIns="45000" bIns="45000"/>
          <a:p>
            <a:pPr algn="ctr">
              <a:lnSpc>
                <a:spcPct val="93000"/>
              </a:lnSpc>
            </a:pPr>
            <a:r>
              <a:rPr b="1" lang="en-US" sz="3000" spc="-1" strike="noStrike">
                <a:solidFill>
                  <a:srgbClr val="000000"/>
                </a:solidFill>
                <a:uFill>
                  <a:solidFill>
                    <a:srgbClr val="ffffff"/>
                  </a:solidFill>
                </a:uFill>
                <a:latin typeface="Verdana"/>
              </a:rPr>
              <a:t>Two Official “Investigations”</a:t>
            </a:r>
            <a:endParaRPr b="0" lang="en-US" sz="2400" spc="-1" strike="noStrike">
              <a:solidFill>
                <a:srgbClr val="ffffff"/>
              </a:solidFill>
              <a:uFill>
                <a:solidFill>
                  <a:srgbClr val="ffffff"/>
                </a:solidFill>
              </a:uFill>
              <a:latin typeface="Times New Roman"/>
            </a:endParaRPr>
          </a:p>
        </p:txBody>
      </p:sp>
      <p:pic>
        <p:nvPicPr>
          <p:cNvPr id="220" name="" descr=""/>
          <p:cNvPicPr/>
          <p:nvPr/>
        </p:nvPicPr>
        <p:blipFill>
          <a:blip r:embed="rId2"/>
          <a:stretch/>
        </p:blipFill>
        <p:spPr>
          <a:xfrm>
            <a:off x="5784840" y="1783440"/>
            <a:ext cx="2851560" cy="4301280"/>
          </a:xfrm>
          <a:prstGeom prst="rect">
            <a:avLst/>
          </a:prstGeom>
          <a:ln w="54720">
            <a:noFill/>
          </a:ln>
        </p:spPr>
      </p:pic>
      <p:sp>
        <p:nvSpPr>
          <p:cNvPr id="221" name="CustomShape 3"/>
          <p:cNvSpPr/>
          <p:nvPr/>
        </p:nvSpPr>
        <p:spPr>
          <a:xfrm>
            <a:off x="2560320" y="2103120"/>
            <a:ext cx="3108960" cy="1099440"/>
          </a:xfrm>
          <a:custGeom>
            <a:avLst/>
            <a:gdLst/>
            <a:ahLst/>
            <a:rect l="0" t="0" r="r" b="b"/>
            <a:pathLst>
              <a:path w="10833" h="4345">
                <a:moveTo>
                  <a:pt x="3630" y="0"/>
                </a:moveTo>
                <a:cubicBezTo>
                  <a:pt x="2912" y="0"/>
                  <a:pt x="2195" y="253"/>
                  <a:pt x="2195" y="507"/>
                </a:cubicBezTo>
                <a:lnTo>
                  <a:pt x="2195" y="888"/>
                </a:lnTo>
                <a:lnTo>
                  <a:pt x="2195" y="1268"/>
                </a:lnTo>
                <a:lnTo>
                  <a:pt x="2195" y="1786"/>
                </a:lnTo>
                <a:lnTo>
                  <a:pt x="2195" y="2166"/>
                </a:lnTo>
                <a:lnTo>
                  <a:pt x="2195" y="2547"/>
                </a:lnTo>
                <a:cubicBezTo>
                  <a:pt x="2195" y="2801"/>
                  <a:pt x="2912" y="3055"/>
                  <a:pt x="3630" y="3055"/>
                </a:cubicBezTo>
                <a:lnTo>
                  <a:pt x="0" y="4344"/>
                </a:lnTo>
                <a:lnTo>
                  <a:pt x="5781" y="3055"/>
                </a:lnTo>
                <a:lnTo>
                  <a:pt x="7245" y="3055"/>
                </a:lnTo>
                <a:lnTo>
                  <a:pt x="8320" y="3055"/>
                </a:lnTo>
                <a:lnTo>
                  <a:pt x="9396" y="3055"/>
                </a:lnTo>
                <a:cubicBezTo>
                  <a:pt x="10114" y="3055"/>
                  <a:pt x="10832" y="2801"/>
                  <a:pt x="10832" y="2547"/>
                </a:cubicBezTo>
                <a:lnTo>
                  <a:pt x="10832" y="2166"/>
                </a:lnTo>
                <a:lnTo>
                  <a:pt x="10832" y="1786"/>
                </a:lnTo>
                <a:lnTo>
                  <a:pt x="10832" y="1268"/>
                </a:lnTo>
                <a:lnTo>
                  <a:pt x="10832" y="888"/>
                </a:lnTo>
                <a:lnTo>
                  <a:pt x="10832" y="507"/>
                </a:lnTo>
                <a:cubicBezTo>
                  <a:pt x="10832" y="253"/>
                  <a:pt x="10114" y="0"/>
                  <a:pt x="9396" y="0"/>
                </a:cubicBezTo>
                <a:lnTo>
                  <a:pt x="8320" y="0"/>
                </a:lnTo>
                <a:lnTo>
                  <a:pt x="7245" y="0"/>
                </a:lnTo>
                <a:lnTo>
                  <a:pt x="5781" y="0"/>
                </a:lnTo>
                <a:lnTo>
                  <a:pt x="4706" y="0"/>
                </a:lnTo>
                <a:lnTo>
                  <a:pt x="3630" y="0"/>
                </a:lnTo>
              </a:path>
            </a:pathLst>
          </a:custGeom>
          <a:solidFill>
            <a:srgbClr val="99ccff"/>
          </a:solidFill>
          <a:ln w="9360">
            <a:solidFill>
              <a:srgbClr val="000000"/>
            </a:solidFill>
            <a:round/>
            <a:tailEnd len="med" type="triangle" w="med"/>
          </a:ln>
        </p:spPr>
        <p:style>
          <a:lnRef idx="0"/>
          <a:fillRef idx="0"/>
          <a:effectRef idx="0"/>
          <a:fontRef idx="minor"/>
        </p:style>
      </p:sp>
      <p:sp>
        <p:nvSpPr>
          <p:cNvPr id="222" name="TextShape 4"/>
          <p:cNvSpPr txBox="1"/>
          <p:nvPr/>
        </p:nvSpPr>
        <p:spPr>
          <a:xfrm>
            <a:off x="2380320" y="2194560"/>
            <a:ext cx="3471840" cy="3313800"/>
          </a:xfrm>
          <a:prstGeom prst="rect">
            <a:avLst/>
          </a:prstGeom>
          <a:noFill/>
          <a:ln w="54720">
            <a:noFill/>
          </a:ln>
        </p:spPr>
        <p:txBody>
          <a:bodyPr lIns="90000" rIns="90000" tIns="45000" bIns="45000"/>
          <a:p>
            <a:pPr algn="ctr"/>
            <a:r>
              <a:rPr b="0" lang="en-US" sz="2600" spc="-1" strike="noStrike">
                <a:solidFill>
                  <a:srgbClr val="000000"/>
                </a:solidFill>
                <a:uFill>
                  <a:solidFill>
                    <a:srgbClr val="ffffff"/>
                  </a:solidFill>
                </a:uFill>
                <a:latin typeface="Times New Roman"/>
              </a:rPr>
              <a:t>"the White House has played cover-up."</a:t>
            </a:r>
            <a:endParaRPr b="0" lang="en-US" sz="2400" spc="-1" strike="noStrike">
              <a:solidFill>
                <a:srgbClr val="ffffff"/>
              </a:solidFill>
              <a:uFill>
                <a:solidFill>
                  <a:srgbClr val="ffffff"/>
                </a:solidFill>
              </a:uFill>
              <a:latin typeface="Times New Roman"/>
            </a:endParaRPr>
          </a:p>
        </p:txBody>
      </p:sp>
      <p:sp>
        <p:nvSpPr>
          <p:cNvPr id="223" name="TextShape 5"/>
          <p:cNvSpPr txBox="1"/>
          <p:nvPr/>
        </p:nvSpPr>
        <p:spPr>
          <a:xfrm>
            <a:off x="459720" y="4974120"/>
            <a:ext cx="2565720" cy="1491480"/>
          </a:xfrm>
          <a:prstGeom prst="rect">
            <a:avLst/>
          </a:prstGeom>
          <a:noFill/>
          <a:ln w="54720">
            <a:noFill/>
          </a:ln>
        </p:spPr>
        <p:txBody>
          <a:bodyPr lIns="90000" rIns="90000" tIns="45000" bIns="45000"/>
          <a:p>
            <a:pPr algn="ctr">
              <a:lnSpc>
                <a:spcPct val="93000"/>
              </a:lnSpc>
            </a:pPr>
            <a:r>
              <a:rPr b="1" i="1" lang="en-US" sz="2000" spc="-1" strike="noStrike">
                <a:solidFill>
                  <a:srgbClr val="000000"/>
                </a:solidFill>
                <a:uFill>
                  <a:solidFill>
                    <a:srgbClr val="ffffff"/>
                  </a:solidFill>
                </a:uFill>
                <a:latin typeface="Arial"/>
              </a:rPr>
              <a:t>Max Cleland</a:t>
            </a:r>
            <a:endParaRPr b="0" lang="en-US" sz="2400" spc="-1" strike="noStrike">
              <a:solidFill>
                <a:srgbClr val="ffffff"/>
              </a:solidFill>
              <a:uFill>
                <a:solidFill>
                  <a:srgbClr val="ffffff"/>
                </a:solidFill>
              </a:uFill>
              <a:latin typeface="Times New Roman"/>
            </a:endParaRPr>
          </a:p>
          <a:p>
            <a:pPr algn="ctr">
              <a:lnSpc>
                <a:spcPct val="93000"/>
              </a:lnSpc>
            </a:pPr>
            <a:r>
              <a:rPr b="1" i="1" lang="en-US" sz="1600" spc="-1" strike="noStrike">
                <a:solidFill>
                  <a:srgbClr val="000000"/>
                </a:solidFill>
                <a:uFill>
                  <a:solidFill>
                    <a:srgbClr val="ffffff"/>
                  </a:solidFill>
                </a:uFill>
                <a:latin typeface="Arial"/>
              </a:rPr>
              <a:t>(US Senator)</a:t>
            </a:r>
            <a:endParaRPr b="0" lang="en-US" sz="2400" spc="-1" strike="noStrike">
              <a:solidFill>
                <a:srgbClr val="ffffff"/>
              </a:solidFill>
              <a:uFill>
                <a:solidFill>
                  <a:srgbClr val="ffffff"/>
                </a:solidFill>
              </a:uFill>
              <a:latin typeface="Times New Roman"/>
            </a:endParaRPr>
          </a:p>
          <a:p>
            <a:pPr algn="ctr">
              <a:lnSpc>
                <a:spcPct val="93000"/>
              </a:lnSpc>
            </a:pPr>
            <a:r>
              <a:rPr b="0" i="1" lang="en-US" sz="2000" spc="-1" strike="noStrike">
                <a:solidFill>
                  <a:srgbClr val="000000"/>
                </a:solidFill>
                <a:uFill>
                  <a:solidFill>
                    <a:srgbClr val="ffffff"/>
                  </a:solidFill>
                </a:uFill>
                <a:latin typeface="Arial"/>
              </a:rPr>
              <a:t>Resigned from the 9/11 Commission</a:t>
            </a:r>
            <a:endParaRPr b="0" lang="en-US" sz="2400" spc="-1" strike="noStrike">
              <a:solidFill>
                <a:srgbClr val="ffffff"/>
              </a:solidFill>
              <a:uFill>
                <a:solidFill>
                  <a:srgbClr val="ffffff"/>
                </a:solidFill>
              </a:uFill>
              <a:latin typeface="Times New Roman"/>
            </a:endParaRPr>
          </a:p>
        </p:txBody>
      </p:sp>
    </p:spTree>
  </p:cSld>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24" name="CustomShape 1"/>
          <p:cNvSpPr/>
          <p:nvPr/>
        </p:nvSpPr>
        <p:spPr>
          <a:xfrm>
            <a:off x="5577840" y="4608000"/>
            <a:ext cx="3017520" cy="1371600"/>
          </a:xfrm>
          <a:custGeom>
            <a:avLst/>
            <a:gdLst/>
            <a:ahLst/>
            <a:rect l="0" t="0" r="r" b="b"/>
            <a:pathLst>
              <a:path w="8384" h="3936">
                <a:moveTo>
                  <a:pt x="1393" y="0"/>
                </a:moveTo>
                <a:cubicBezTo>
                  <a:pt x="696" y="0"/>
                  <a:pt x="0" y="316"/>
                  <a:pt x="0" y="633"/>
                </a:cubicBezTo>
                <a:lnTo>
                  <a:pt x="0" y="1108"/>
                </a:lnTo>
                <a:lnTo>
                  <a:pt x="0" y="1582"/>
                </a:lnTo>
                <a:lnTo>
                  <a:pt x="0" y="2228"/>
                </a:lnTo>
                <a:lnTo>
                  <a:pt x="0" y="2702"/>
                </a:lnTo>
                <a:lnTo>
                  <a:pt x="0" y="3177"/>
                </a:lnTo>
                <a:cubicBezTo>
                  <a:pt x="0" y="3494"/>
                  <a:pt x="696" y="3811"/>
                  <a:pt x="1393" y="3811"/>
                </a:cubicBezTo>
                <a:lnTo>
                  <a:pt x="2437" y="3811"/>
                </a:lnTo>
                <a:lnTo>
                  <a:pt x="3481" y="3811"/>
                </a:lnTo>
                <a:lnTo>
                  <a:pt x="4901" y="3811"/>
                </a:lnTo>
                <a:lnTo>
                  <a:pt x="5011" y="3935"/>
                </a:lnTo>
                <a:lnTo>
                  <a:pt x="6989" y="3811"/>
                </a:lnTo>
                <a:cubicBezTo>
                  <a:pt x="7686" y="3811"/>
                  <a:pt x="8383" y="3494"/>
                  <a:pt x="8383" y="3177"/>
                </a:cubicBezTo>
                <a:lnTo>
                  <a:pt x="8383" y="2702"/>
                </a:lnTo>
                <a:lnTo>
                  <a:pt x="8383" y="2228"/>
                </a:lnTo>
                <a:lnTo>
                  <a:pt x="8383" y="1582"/>
                </a:lnTo>
                <a:lnTo>
                  <a:pt x="8383" y="1108"/>
                </a:lnTo>
                <a:lnTo>
                  <a:pt x="8383" y="633"/>
                </a:lnTo>
                <a:cubicBezTo>
                  <a:pt x="8383" y="316"/>
                  <a:pt x="7686" y="0"/>
                  <a:pt x="6989" y="0"/>
                </a:cubicBezTo>
                <a:lnTo>
                  <a:pt x="5945" y="0"/>
                </a:lnTo>
                <a:lnTo>
                  <a:pt x="4901" y="0"/>
                </a:lnTo>
                <a:lnTo>
                  <a:pt x="3481" y="0"/>
                </a:lnTo>
                <a:lnTo>
                  <a:pt x="2437" y="0"/>
                </a:lnTo>
                <a:lnTo>
                  <a:pt x="1393" y="0"/>
                </a:lnTo>
              </a:path>
            </a:pathLst>
          </a:custGeom>
          <a:solidFill>
            <a:srgbClr val="99ccff"/>
          </a:solidFill>
          <a:ln w="9360">
            <a:solidFill>
              <a:srgbClr val="000000"/>
            </a:solidFill>
            <a:round/>
            <a:tailEnd len="med" type="triangle" w="med"/>
          </a:ln>
        </p:spPr>
        <p:style>
          <a:lnRef idx="0"/>
          <a:fillRef idx="0"/>
          <a:effectRef idx="0"/>
          <a:fontRef idx="minor"/>
        </p:style>
      </p:sp>
      <p:sp>
        <p:nvSpPr>
          <p:cNvPr id="225" name="CustomShape 2"/>
          <p:cNvSpPr/>
          <p:nvPr/>
        </p:nvSpPr>
        <p:spPr>
          <a:xfrm>
            <a:off x="0" y="584280"/>
            <a:ext cx="9144000" cy="1190520"/>
          </a:xfrm>
          <a:custGeom>
            <a:avLst/>
            <a:gdLst/>
            <a:ahLst/>
            <a:rect l="l" t="t" r="r" b="b"/>
            <a:pathLst>
              <a:path w="21600" h="21600">
                <a:moveTo>
                  <a:pt x="0" y="0"/>
                </a:moveTo>
                <a:lnTo>
                  <a:pt x="21600" y="0"/>
                </a:lnTo>
                <a:lnTo>
                  <a:pt x="21600" y="21600"/>
                </a:lnTo>
                <a:lnTo>
                  <a:pt x="0" y="21600"/>
                </a:lnTo>
                <a:lnTo>
                  <a:pt x="0" y="0"/>
                </a:lnTo>
                <a:close/>
              </a:path>
            </a:pathLst>
          </a:custGeom>
          <a:noFill/>
          <a:ln w="54720">
            <a:noFill/>
          </a:ln>
        </p:spPr>
        <p:style>
          <a:lnRef idx="0"/>
          <a:fillRef idx="0"/>
          <a:effectRef idx="0"/>
          <a:fontRef idx="minor"/>
        </p:style>
      </p:sp>
      <p:sp>
        <p:nvSpPr>
          <p:cNvPr id="226" name="TextShape 3"/>
          <p:cNvSpPr txBox="1"/>
          <p:nvPr/>
        </p:nvSpPr>
        <p:spPr>
          <a:xfrm>
            <a:off x="822960" y="392040"/>
            <a:ext cx="7680960" cy="1998720"/>
          </a:xfrm>
          <a:prstGeom prst="rect">
            <a:avLst/>
          </a:prstGeom>
          <a:noFill/>
          <a:ln w="54720">
            <a:noFill/>
          </a:ln>
        </p:spPr>
        <p:txBody>
          <a:bodyPr lIns="90000" rIns="90000" tIns="45000" bIns="45000"/>
          <a:p>
            <a:pPr algn="ctr">
              <a:lnSpc>
                <a:spcPct val="93000"/>
              </a:lnSpc>
            </a:pPr>
            <a:r>
              <a:rPr b="1" lang="en-US" sz="3000" spc="-1" strike="noStrike">
                <a:solidFill>
                  <a:srgbClr val="000000"/>
                </a:solidFill>
                <a:uFill>
                  <a:solidFill>
                    <a:srgbClr val="ffffff"/>
                  </a:solidFill>
                </a:uFill>
                <a:latin typeface="Verdana"/>
              </a:rPr>
              <a:t>“</a:t>
            </a:r>
            <a:r>
              <a:rPr b="1" lang="en-US" sz="3000" spc="-1" strike="noStrike">
                <a:solidFill>
                  <a:srgbClr val="000000"/>
                </a:solidFill>
                <a:uFill>
                  <a:solidFill>
                    <a:srgbClr val="ffffff"/>
                  </a:solidFill>
                </a:uFill>
                <a:latin typeface="Verdana"/>
              </a:rPr>
              <a:t>Mainstream” Media</a:t>
            </a:r>
            <a:endParaRPr b="0" lang="en-US" sz="2400" spc="-1" strike="noStrike">
              <a:solidFill>
                <a:srgbClr val="ffffff"/>
              </a:solidFill>
              <a:uFill>
                <a:solidFill>
                  <a:srgbClr val="ffffff"/>
                </a:solidFill>
              </a:uFill>
              <a:latin typeface="Times New Roman"/>
            </a:endParaRPr>
          </a:p>
        </p:txBody>
      </p:sp>
      <p:pic>
        <p:nvPicPr>
          <p:cNvPr id="227" name="" descr=""/>
          <p:cNvPicPr/>
          <p:nvPr/>
        </p:nvPicPr>
        <p:blipFill>
          <a:blip r:embed="rId1"/>
          <a:stretch/>
        </p:blipFill>
        <p:spPr>
          <a:xfrm>
            <a:off x="4572000" y="1889280"/>
            <a:ext cx="4114800" cy="2316960"/>
          </a:xfrm>
          <a:prstGeom prst="rect">
            <a:avLst/>
          </a:prstGeom>
          <a:ln w="54720">
            <a:noFill/>
          </a:ln>
        </p:spPr>
      </p:pic>
      <p:pic>
        <p:nvPicPr>
          <p:cNvPr id="228" name="" descr=""/>
          <p:cNvPicPr/>
          <p:nvPr/>
        </p:nvPicPr>
        <p:blipFill>
          <a:blip r:embed="rId2"/>
          <a:stretch/>
        </p:blipFill>
        <p:spPr>
          <a:xfrm>
            <a:off x="640080" y="3566160"/>
            <a:ext cx="4572000" cy="2743560"/>
          </a:xfrm>
          <a:prstGeom prst="rect">
            <a:avLst/>
          </a:prstGeom>
          <a:ln w="54720">
            <a:noFill/>
          </a:ln>
        </p:spPr>
      </p:pic>
      <p:pic>
        <p:nvPicPr>
          <p:cNvPr id="229" name="" descr=""/>
          <p:cNvPicPr/>
          <p:nvPr/>
        </p:nvPicPr>
        <p:blipFill>
          <a:blip r:embed="rId3"/>
          <a:stretch/>
        </p:blipFill>
        <p:spPr>
          <a:xfrm>
            <a:off x="4552920" y="1017000"/>
            <a:ext cx="1116360" cy="1033560"/>
          </a:xfrm>
          <a:prstGeom prst="rect">
            <a:avLst/>
          </a:prstGeom>
          <a:ln w="54720">
            <a:noFill/>
          </a:ln>
        </p:spPr>
      </p:pic>
      <p:sp>
        <p:nvSpPr>
          <p:cNvPr id="230" name="TextShape 4"/>
          <p:cNvSpPr txBox="1"/>
          <p:nvPr/>
        </p:nvSpPr>
        <p:spPr>
          <a:xfrm>
            <a:off x="5600160" y="4147920"/>
            <a:ext cx="3042720" cy="2600640"/>
          </a:xfrm>
          <a:prstGeom prst="rect">
            <a:avLst/>
          </a:prstGeom>
          <a:noFill/>
          <a:ln w="54720">
            <a:noFill/>
          </a:ln>
        </p:spPr>
        <p:txBody>
          <a:bodyPr lIns="90000" rIns="90000" tIns="45000" bIns="45000"/>
          <a:p>
            <a:r>
              <a:rPr b="0" lang="en-US" sz="1800" spc="-1" strike="noStrike">
                <a:solidFill>
                  <a:srgbClr val="000000"/>
                </a:solidFill>
                <a:uFill>
                  <a:solidFill>
                    <a:srgbClr val="ffffff"/>
                  </a:solidFill>
                </a:uFill>
                <a:latin typeface="Times New Roman"/>
              </a:rPr>
              <a:t> </a:t>
            </a:r>
            <a:endParaRPr b="0" lang="en-US" sz="2400" spc="-1" strike="noStrike">
              <a:solidFill>
                <a:srgbClr val="ffffff"/>
              </a:solidFill>
              <a:uFill>
                <a:solidFill>
                  <a:srgbClr val="ffffff"/>
                </a:solidFill>
              </a:uFill>
              <a:latin typeface="Times New Roman"/>
            </a:endParaRPr>
          </a:p>
          <a:p>
            <a:pPr algn="ctr">
              <a:lnSpc>
                <a:spcPct val="93000"/>
              </a:lnSpc>
            </a:pPr>
            <a:r>
              <a:rPr b="0" lang="en-US" sz="2200" spc="-1" strike="noStrike">
                <a:solidFill>
                  <a:srgbClr val="000000"/>
                </a:solidFill>
                <a:uFill>
                  <a:solidFill>
                    <a:srgbClr val="ffffff"/>
                  </a:solidFill>
                </a:uFill>
                <a:latin typeface="Times New Roman"/>
              </a:rPr>
              <a:t>“</a:t>
            </a:r>
            <a:r>
              <a:rPr b="0" lang="en-US" sz="2200" spc="-1" strike="noStrike">
                <a:solidFill>
                  <a:srgbClr val="000000"/>
                </a:solidFill>
                <a:uFill>
                  <a:solidFill>
                    <a:srgbClr val="ffffff"/>
                  </a:solidFill>
                </a:uFill>
                <a:latin typeface="Times New Roman"/>
              </a:rPr>
              <a:t>Early in life I have noticed that no event is ever correctly reported in a newspaper.”</a:t>
            </a:r>
            <a:endParaRPr b="0" lang="en-US" sz="2400" spc="-1" strike="noStrike">
              <a:solidFill>
                <a:srgbClr val="ffffff"/>
              </a:solidFill>
              <a:uFill>
                <a:solidFill>
                  <a:srgbClr val="ffffff"/>
                </a:solidFill>
              </a:uFill>
              <a:latin typeface="Times New Roman"/>
            </a:endParaRPr>
          </a:p>
          <a:p>
            <a:pPr algn="ctr">
              <a:lnSpc>
                <a:spcPct val="93000"/>
              </a:lnSpc>
            </a:pPr>
            <a:r>
              <a:rPr b="1" i="1" lang="en-US" sz="2000" spc="-1" strike="noStrike">
                <a:solidFill>
                  <a:srgbClr val="000000"/>
                </a:solidFill>
                <a:uFill>
                  <a:solidFill>
                    <a:srgbClr val="ffffff"/>
                  </a:solidFill>
                </a:uFill>
                <a:latin typeface="Arial"/>
              </a:rPr>
              <a:t>George Orwell</a:t>
            </a:r>
            <a:endParaRPr b="0" lang="en-US" sz="2400" spc="-1" strike="noStrike">
              <a:solidFill>
                <a:srgbClr val="ffffff"/>
              </a:solidFill>
              <a:uFill>
                <a:solidFill>
                  <a:srgbClr val="ffffff"/>
                </a:solidFill>
              </a:uFill>
              <a:latin typeface="Times New Roman"/>
            </a:endParaRPr>
          </a:p>
        </p:txBody>
      </p:sp>
      <p:sp>
        <p:nvSpPr>
          <p:cNvPr id="231" name="TextShape 5"/>
          <p:cNvSpPr txBox="1"/>
          <p:nvPr/>
        </p:nvSpPr>
        <p:spPr>
          <a:xfrm>
            <a:off x="362520" y="1368720"/>
            <a:ext cx="4082040" cy="2355120"/>
          </a:xfrm>
          <a:prstGeom prst="rect">
            <a:avLst/>
          </a:prstGeom>
          <a:noFill/>
          <a:ln w="54720">
            <a:noFill/>
          </a:ln>
        </p:spPr>
        <p:txBody>
          <a:bodyPr lIns="90000" rIns="90000" tIns="45000" bIns="45000"/>
          <a:p>
            <a:pPr algn="ctr">
              <a:lnSpc>
                <a:spcPct val="93000"/>
              </a:lnSpc>
            </a:pPr>
            <a:r>
              <a:rPr b="0" lang="en-US" sz="3000" spc="-1" strike="noStrike">
                <a:solidFill>
                  <a:srgbClr val="000000"/>
                </a:solidFill>
                <a:uFill>
                  <a:solidFill>
                    <a:srgbClr val="ffffff"/>
                  </a:solidFill>
                </a:uFill>
                <a:latin typeface="Verdana"/>
              </a:rPr>
              <a:t>Corporate media is centralised, so vulnerable to deep state control</a:t>
            </a:r>
            <a:endParaRPr b="0" lang="en-US" sz="2400" spc="-1" strike="noStrike">
              <a:solidFill>
                <a:srgbClr val="ffffff"/>
              </a:solidFill>
              <a:uFill>
                <a:solidFill>
                  <a:srgbClr val="ffffff"/>
                </a:solidFill>
              </a:uFill>
              <a:latin typeface="Times New Roman"/>
            </a:endParaRPr>
          </a:p>
        </p:txBody>
      </p:sp>
    </p:spTree>
  </p:cSld>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11" name="" descr=""/>
          <p:cNvPicPr/>
          <p:nvPr/>
        </p:nvPicPr>
        <p:blipFill>
          <a:blip r:embed="rId1"/>
          <a:stretch/>
        </p:blipFill>
        <p:spPr>
          <a:xfrm>
            <a:off x="4319640" y="1410480"/>
            <a:ext cx="3413880" cy="2560320"/>
          </a:xfrm>
          <a:prstGeom prst="rect">
            <a:avLst/>
          </a:prstGeom>
          <a:ln w="54720">
            <a:noFill/>
          </a:ln>
        </p:spPr>
      </p:pic>
      <p:sp>
        <p:nvSpPr>
          <p:cNvPr id="112" name="CustomShape 1"/>
          <p:cNvSpPr/>
          <p:nvPr/>
        </p:nvSpPr>
        <p:spPr>
          <a:xfrm>
            <a:off x="0" y="584280"/>
            <a:ext cx="9144000" cy="1190520"/>
          </a:xfrm>
          <a:custGeom>
            <a:avLst/>
            <a:gdLst/>
            <a:ahLst/>
            <a:rect l="l" t="t" r="r" b="b"/>
            <a:pathLst>
              <a:path w="21600" h="21600">
                <a:moveTo>
                  <a:pt x="0" y="0"/>
                </a:moveTo>
                <a:lnTo>
                  <a:pt x="21600" y="0"/>
                </a:lnTo>
                <a:lnTo>
                  <a:pt x="21600" y="21600"/>
                </a:lnTo>
                <a:lnTo>
                  <a:pt x="0" y="21600"/>
                </a:lnTo>
                <a:lnTo>
                  <a:pt x="0" y="0"/>
                </a:lnTo>
                <a:close/>
              </a:path>
            </a:pathLst>
          </a:custGeom>
          <a:noFill/>
          <a:ln w="54720">
            <a:noFill/>
          </a:ln>
        </p:spPr>
        <p:style>
          <a:lnRef idx="0"/>
          <a:fillRef idx="0"/>
          <a:effectRef idx="0"/>
          <a:fontRef idx="minor"/>
        </p:style>
      </p:sp>
      <p:sp>
        <p:nvSpPr>
          <p:cNvPr id="113" name="TextShape 2"/>
          <p:cNvSpPr txBox="1"/>
          <p:nvPr/>
        </p:nvSpPr>
        <p:spPr>
          <a:xfrm>
            <a:off x="1498320" y="392040"/>
            <a:ext cx="6119640" cy="972000"/>
          </a:xfrm>
          <a:prstGeom prst="rect">
            <a:avLst/>
          </a:prstGeom>
          <a:noFill/>
          <a:ln w="54720">
            <a:noFill/>
          </a:ln>
        </p:spPr>
        <p:txBody>
          <a:bodyPr lIns="90000" rIns="90000" tIns="45000" bIns="45000"/>
          <a:p>
            <a:pPr algn="ctr">
              <a:lnSpc>
                <a:spcPct val="93000"/>
              </a:lnSpc>
            </a:pPr>
            <a:r>
              <a:rPr b="1" lang="en-US" sz="3000" spc="-1" strike="noStrike">
                <a:solidFill>
                  <a:srgbClr val="000000"/>
                </a:solidFill>
                <a:uFill>
                  <a:solidFill>
                    <a:srgbClr val="ffffff"/>
                  </a:solidFill>
                </a:uFill>
                <a:latin typeface="Verdana"/>
              </a:rPr>
              <a:t>“</a:t>
            </a:r>
            <a:r>
              <a:rPr b="1" lang="en-US" sz="3000" spc="-1" strike="noStrike">
                <a:solidFill>
                  <a:srgbClr val="000000"/>
                </a:solidFill>
                <a:uFill>
                  <a:solidFill>
                    <a:srgbClr val="ffffff"/>
                  </a:solidFill>
                </a:uFill>
                <a:latin typeface="Verdana"/>
              </a:rPr>
              <a:t>Democratic” Party Politics</a:t>
            </a:r>
            <a:endParaRPr b="0" lang="en-US" sz="2400" spc="-1" strike="noStrike">
              <a:solidFill>
                <a:srgbClr val="ffffff"/>
              </a:solidFill>
              <a:uFill>
                <a:solidFill>
                  <a:srgbClr val="ffffff"/>
                </a:solidFill>
              </a:uFill>
              <a:latin typeface="Times New Roman"/>
            </a:endParaRPr>
          </a:p>
        </p:txBody>
      </p:sp>
      <p:pic>
        <p:nvPicPr>
          <p:cNvPr id="114" name="" descr=""/>
          <p:cNvPicPr/>
          <p:nvPr/>
        </p:nvPicPr>
        <p:blipFill>
          <a:blip r:embed="rId2"/>
          <a:stretch/>
        </p:blipFill>
        <p:spPr>
          <a:xfrm>
            <a:off x="4330800" y="3990240"/>
            <a:ext cx="3347280" cy="2271240"/>
          </a:xfrm>
          <a:prstGeom prst="rect">
            <a:avLst/>
          </a:prstGeom>
          <a:ln w="54720">
            <a:noFill/>
          </a:ln>
        </p:spPr>
      </p:pic>
      <p:pic>
        <p:nvPicPr>
          <p:cNvPr id="115" name="" descr=""/>
          <p:cNvPicPr/>
          <p:nvPr/>
        </p:nvPicPr>
        <p:blipFill>
          <a:blip r:embed="rId3"/>
          <a:stretch/>
        </p:blipFill>
        <p:spPr>
          <a:xfrm>
            <a:off x="7588800" y="493200"/>
            <a:ext cx="365760" cy="365760"/>
          </a:xfrm>
          <a:prstGeom prst="rect">
            <a:avLst/>
          </a:prstGeom>
          <a:ln w="54720">
            <a:noFill/>
          </a:ln>
        </p:spPr>
      </p:pic>
      <p:pic>
        <p:nvPicPr>
          <p:cNvPr id="116" name="" descr=""/>
          <p:cNvPicPr/>
          <p:nvPr/>
        </p:nvPicPr>
        <p:blipFill>
          <a:blip r:embed="rId4"/>
          <a:stretch/>
        </p:blipFill>
        <p:spPr>
          <a:xfrm>
            <a:off x="894960" y="2233440"/>
            <a:ext cx="3363840" cy="3088080"/>
          </a:xfrm>
          <a:prstGeom prst="rect">
            <a:avLst/>
          </a:prstGeom>
          <a:ln w="54720">
            <a:noFill/>
          </a:ln>
        </p:spPr>
      </p:pic>
    </p:spTree>
  </p:cSld>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32" name="CustomShape 1"/>
          <p:cNvSpPr/>
          <p:nvPr/>
        </p:nvSpPr>
        <p:spPr>
          <a:xfrm>
            <a:off x="0" y="584280"/>
            <a:ext cx="9144000" cy="1190520"/>
          </a:xfrm>
          <a:custGeom>
            <a:avLst/>
            <a:gdLst/>
            <a:ahLst/>
            <a:rect l="l" t="t" r="r" b="b"/>
            <a:pathLst>
              <a:path w="21600" h="21600">
                <a:moveTo>
                  <a:pt x="0" y="0"/>
                </a:moveTo>
                <a:lnTo>
                  <a:pt x="21600" y="0"/>
                </a:lnTo>
                <a:lnTo>
                  <a:pt x="21600" y="21600"/>
                </a:lnTo>
                <a:lnTo>
                  <a:pt x="0" y="21600"/>
                </a:lnTo>
                <a:lnTo>
                  <a:pt x="0" y="0"/>
                </a:lnTo>
                <a:close/>
              </a:path>
            </a:pathLst>
          </a:custGeom>
          <a:noFill/>
          <a:ln w="54720">
            <a:noFill/>
          </a:ln>
        </p:spPr>
        <p:style>
          <a:lnRef idx="0"/>
          <a:fillRef idx="0"/>
          <a:effectRef idx="0"/>
          <a:fontRef idx="minor"/>
        </p:style>
      </p:sp>
      <p:sp>
        <p:nvSpPr>
          <p:cNvPr id="233" name="TextShape 2"/>
          <p:cNvSpPr txBox="1"/>
          <p:nvPr/>
        </p:nvSpPr>
        <p:spPr>
          <a:xfrm>
            <a:off x="822960" y="392040"/>
            <a:ext cx="7680960" cy="1998720"/>
          </a:xfrm>
          <a:prstGeom prst="rect">
            <a:avLst/>
          </a:prstGeom>
          <a:noFill/>
          <a:ln w="54720">
            <a:noFill/>
          </a:ln>
        </p:spPr>
        <p:txBody>
          <a:bodyPr lIns="90000" rIns="90000" tIns="45000" bIns="45000"/>
          <a:p>
            <a:pPr algn="ctr">
              <a:lnSpc>
                <a:spcPct val="93000"/>
              </a:lnSpc>
            </a:pPr>
            <a:r>
              <a:rPr b="1" lang="en-US" sz="3000" spc="-1" strike="noStrike">
                <a:solidFill>
                  <a:srgbClr val="000000"/>
                </a:solidFill>
                <a:uFill>
                  <a:solidFill>
                    <a:srgbClr val="ffffff"/>
                  </a:solidFill>
                </a:uFill>
                <a:latin typeface="Verdana"/>
              </a:rPr>
              <a:t>“</a:t>
            </a:r>
            <a:r>
              <a:rPr b="1" lang="en-US" sz="3000" spc="-1" strike="noStrike">
                <a:solidFill>
                  <a:srgbClr val="000000"/>
                </a:solidFill>
                <a:uFill>
                  <a:solidFill>
                    <a:srgbClr val="ffffff"/>
                  </a:solidFill>
                </a:uFill>
                <a:latin typeface="Verdana"/>
              </a:rPr>
              <a:t>Mainstream”</a:t>
            </a:r>
            <a:endParaRPr b="0" lang="en-US" sz="2400" spc="-1" strike="noStrike">
              <a:solidFill>
                <a:srgbClr val="ffffff"/>
              </a:solidFill>
              <a:uFill>
                <a:solidFill>
                  <a:srgbClr val="ffffff"/>
                </a:solidFill>
              </a:uFill>
              <a:latin typeface="Times New Roman"/>
            </a:endParaRPr>
          </a:p>
          <a:p>
            <a:pPr algn="ctr">
              <a:lnSpc>
                <a:spcPct val="93000"/>
              </a:lnSpc>
            </a:pPr>
            <a:r>
              <a:rPr b="1" lang="en-US" sz="3000" spc="-1" strike="noStrike">
                <a:solidFill>
                  <a:srgbClr val="000000"/>
                </a:solidFill>
                <a:uFill>
                  <a:solidFill>
                    <a:srgbClr val="ffffff"/>
                  </a:solidFill>
                </a:uFill>
                <a:latin typeface="Verdana"/>
              </a:rPr>
              <a:t>Corporate Controlled Media</a:t>
            </a:r>
            <a:endParaRPr b="0" lang="en-US" sz="2400" spc="-1" strike="noStrike">
              <a:solidFill>
                <a:srgbClr val="ffffff"/>
              </a:solidFill>
              <a:uFill>
                <a:solidFill>
                  <a:srgbClr val="ffffff"/>
                </a:solidFill>
              </a:uFill>
              <a:latin typeface="Times New Roman"/>
            </a:endParaRPr>
          </a:p>
        </p:txBody>
      </p:sp>
      <p:pic>
        <p:nvPicPr>
          <p:cNvPr id="234" name="" descr=""/>
          <p:cNvPicPr/>
          <p:nvPr/>
        </p:nvPicPr>
        <p:blipFill>
          <a:blip r:embed="rId1"/>
          <a:stretch/>
        </p:blipFill>
        <p:spPr>
          <a:xfrm>
            <a:off x="0" y="-20520"/>
            <a:ext cx="9144000" cy="8495640"/>
          </a:xfrm>
          <a:prstGeom prst="rect">
            <a:avLst/>
          </a:prstGeom>
          <a:ln w="54720">
            <a:noFill/>
          </a:ln>
        </p:spPr>
      </p:pic>
    </p:spTree>
  </p:cSld>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35" name="" descr=""/>
          <p:cNvPicPr/>
          <p:nvPr/>
        </p:nvPicPr>
        <p:blipFill>
          <a:blip r:embed="rId1"/>
          <a:stretch/>
        </p:blipFill>
        <p:spPr>
          <a:xfrm>
            <a:off x="1636200" y="1645920"/>
            <a:ext cx="6280200" cy="4937760"/>
          </a:xfrm>
          <a:prstGeom prst="rect">
            <a:avLst/>
          </a:prstGeom>
          <a:ln w="54720">
            <a:noFill/>
          </a:ln>
        </p:spPr>
      </p:pic>
      <p:sp>
        <p:nvSpPr>
          <p:cNvPr id="236" name="CustomShape 1"/>
          <p:cNvSpPr/>
          <p:nvPr/>
        </p:nvSpPr>
        <p:spPr>
          <a:xfrm>
            <a:off x="0" y="584280"/>
            <a:ext cx="9144000" cy="1190520"/>
          </a:xfrm>
          <a:custGeom>
            <a:avLst/>
            <a:gdLst/>
            <a:ahLst/>
            <a:rect l="l" t="t" r="r" b="b"/>
            <a:pathLst>
              <a:path w="21600" h="21600">
                <a:moveTo>
                  <a:pt x="0" y="0"/>
                </a:moveTo>
                <a:lnTo>
                  <a:pt x="21600" y="0"/>
                </a:lnTo>
                <a:lnTo>
                  <a:pt x="21600" y="21600"/>
                </a:lnTo>
                <a:lnTo>
                  <a:pt x="0" y="21600"/>
                </a:lnTo>
                <a:lnTo>
                  <a:pt x="0" y="0"/>
                </a:lnTo>
                <a:close/>
              </a:path>
            </a:pathLst>
          </a:custGeom>
          <a:noFill/>
          <a:ln w="54720">
            <a:noFill/>
          </a:ln>
        </p:spPr>
        <p:style>
          <a:lnRef idx="0"/>
          <a:fillRef idx="0"/>
          <a:effectRef idx="0"/>
          <a:fontRef idx="minor"/>
        </p:style>
      </p:sp>
      <p:sp>
        <p:nvSpPr>
          <p:cNvPr id="237" name="TextShape 2"/>
          <p:cNvSpPr txBox="1"/>
          <p:nvPr/>
        </p:nvSpPr>
        <p:spPr>
          <a:xfrm>
            <a:off x="1072800" y="392040"/>
            <a:ext cx="6882480" cy="972000"/>
          </a:xfrm>
          <a:prstGeom prst="rect">
            <a:avLst/>
          </a:prstGeom>
          <a:noFill/>
          <a:ln w="54720">
            <a:noFill/>
          </a:ln>
        </p:spPr>
        <p:txBody>
          <a:bodyPr lIns="90000" rIns="90000" tIns="45000" bIns="45000"/>
          <a:p>
            <a:pPr algn="ctr">
              <a:lnSpc>
                <a:spcPct val="93000"/>
              </a:lnSpc>
            </a:pPr>
            <a:r>
              <a:rPr b="1" lang="en-US" sz="3000" spc="-1" strike="noStrike">
                <a:solidFill>
                  <a:srgbClr val="000000"/>
                </a:solidFill>
                <a:uFill>
                  <a:solidFill>
                    <a:srgbClr val="ffffff"/>
                  </a:solidFill>
                </a:uFill>
                <a:latin typeface="Verdana"/>
              </a:rPr>
              <a:t>Wikipedia Page History</a:t>
            </a:r>
            <a:endParaRPr b="0" lang="en-US" sz="2400" spc="-1" strike="noStrike">
              <a:solidFill>
                <a:srgbClr val="ffffff"/>
              </a:solidFill>
              <a:uFill>
                <a:solidFill>
                  <a:srgbClr val="ffffff"/>
                </a:solidFill>
              </a:uFill>
              <a:latin typeface="Times New Roman"/>
            </a:endParaRPr>
          </a:p>
        </p:txBody>
      </p:sp>
      <p:pic>
        <p:nvPicPr>
          <p:cNvPr id="238" name="" descr=""/>
          <p:cNvPicPr/>
          <p:nvPr/>
        </p:nvPicPr>
        <p:blipFill>
          <a:blip r:embed="rId2"/>
          <a:stretch/>
        </p:blipFill>
        <p:spPr>
          <a:xfrm>
            <a:off x="1055520" y="1080360"/>
            <a:ext cx="738000" cy="668880"/>
          </a:xfrm>
          <a:prstGeom prst="rect">
            <a:avLst/>
          </a:prstGeom>
          <a:ln w="54720">
            <a:noFill/>
          </a:ln>
        </p:spPr>
      </p:pic>
      <p:sp>
        <p:nvSpPr>
          <p:cNvPr id="239" name="TextShape 3"/>
          <p:cNvSpPr txBox="1"/>
          <p:nvPr/>
        </p:nvSpPr>
        <p:spPr>
          <a:xfrm>
            <a:off x="496800" y="1116720"/>
            <a:ext cx="8190000" cy="1060560"/>
          </a:xfrm>
          <a:prstGeom prst="rect">
            <a:avLst/>
          </a:prstGeom>
          <a:noFill/>
          <a:ln w="54720">
            <a:noFill/>
          </a:ln>
        </p:spPr>
        <p:txBody>
          <a:bodyPr lIns="90000" rIns="90000" tIns="45000" bIns="45000"/>
          <a:p>
            <a:pPr algn="ctr">
              <a:lnSpc>
                <a:spcPct val="93000"/>
              </a:lnSpc>
            </a:pPr>
            <a:r>
              <a:rPr b="0" lang="en-US" sz="3000" spc="-1" strike="noStrike">
                <a:solidFill>
                  <a:srgbClr val="000000"/>
                </a:solidFill>
                <a:uFill>
                  <a:solidFill>
                    <a:srgbClr val="ffffff"/>
                  </a:solidFill>
                </a:uFill>
                <a:latin typeface="Verdana"/>
              </a:rPr>
              <a:t>       </a:t>
            </a:r>
            <a:r>
              <a:rPr b="0" lang="en-US" sz="3000" spc="-1" strike="noStrike">
                <a:solidFill>
                  <a:srgbClr val="000000"/>
                </a:solidFill>
                <a:uFill>
                  <a:solidFill>
                    <a:srgbClr val="ffffff"/>
                  </a:solidFill>
                </a:uFill>
                <a:latin typeface="Verdana"/>
              </a:rPr>
              <a:t>Edits are censored since ~2014</a:t>
            </a:r>
            <a:endParaRPr b="0" lang="en-US" sz="2400" spc="-1" strike="noStrike">
              <a:solidFill>
                <a:srgbClr val="ffffff"/>
              </a:solidFill>
              <a:uFill>
                <a:solidFill>
                  <a:srgbClr val="ffffff"/>
                </a:solidFill>
              </a:uFill>
              <a:latin typeface="Times New Roman"/>
            </a:endParaRPr>
          </a:p>
        </p:txBody>
      </p:sp>
    </p:spTree>
  </p:cSld>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40" name="" descr=""/>
          <p:cNvPicPr/>
          <p:nvPr/>
        </p:nvPicPr>
        <p:blipFill>
          <a:blip r:embed="rId1"/>
          <a:stretch/>
        </p:blipFill>
        <p:spPr>
          <a:xfrm>
            <a:off x="5000040" y="3907440"/>
            <a:ext cx="3742200" cy="2328480"/>
          </a:xfrm>
          <a:prstGeom prst="rect">
            <a:avLst/>
          </a:prstGeom>
          <a:ln w="54720">
            <a:noFill/>
          </a:ln>
        </p:spPr>
      </p:pic>
      <p:pic>
        <p:nvPicPr>
          <p:cNvPr id="241" name="" descr=""/>
          <p:cNvPicPr/>
          <p:nvPr/>
        </p:nvPicPr>
        <p:blipFill>
          <a:blip r:embed="rId2"/>
          <a:stretch/>
        </p:blipFill>
        <p:spPr>
          <a:xfrm>
            <a:off x="1185840" y="3735360"/>
            <a:ext cx="4195440" cy="2500560"/>
          </a:xfrm>
          <a:prstGeom prst="rect">
            <a:avLst/>
          </a:prstGeom>
          <a:ln w="54720">
            <a:noFill/>
          </a:ln>
        </p:spPr>
      </p:pic>
      <p:pic>
        <p:nvPicPr>
          <p:cNvPr id="242" name="" descr=""/>
          <p:cNvPicPr/>
          <p:nvPr/>
        </p:nvPicPr>
        <p:blipFill>
          <a:blip r:embed="rId3"/>
          <a:stretch/>
        </p:blipFill>
        <p:spPr>
          <a:xfrm>
            <a:off x="4574880" y="933840"/>
            <a:ext cx="3808800" cy="2856600"/>
          </a:xfrm>
          <a:prstGeom prst="rect">
            <a:avLst/>
          </a:prstGeom>
          <a:ln w="54720">
            <a:noFill/>
          </a:ln>
        </p:spPr>
      </p:pic>
      <p:sp>
        <p:nvSpPr>
          <p:cNvPr id="243" name="CustomShape 1"/>
          <p:cNvSpPr/>
          <p:nvPr/>
        </p:nvSpPr>
        <p:spPr>
          <a:xfrm>
            <a:off x="0" y="584280"/>
            <a:ext cx="9144000" cy="1190520"/>
          </a:xfrm>
          <a:custGeom>
            <a:avLst/>
            <a:gdLst/>
            <a:ahLst/>
            <a:rect l="l" t="t" r="r" b="b"/>
            <a:pathLst>
              <a:path w="21600" h="21600">
                <a:moveTo>
                  <a:pt x="0" y="0"/>
                </a:moveTo>
                <a:lnTo>
                  <a:pt x="21600" y="0"/>
                </a:lnTo>
                <a:lnTo>
                  <a:pt x="21600" y="21600"/>
                </a:lnTo>
                <a:lnTo>
                  <a:pt x="0" y="21600"/>
                </a:lnTo>
                <a:lnTo>
                  <a:pt x="0" y="0"/>
                </a:lnTo>
                <a:close/>
              </a:path>
            </a:pathLst>
          </a:custGeom>
          <a:noFill/>
          <a:ln w="54720">
            <a:noFill/>
          </a:ln>
        </p:spPr>
        <p:style>
          <a:lnRef idx="0"/>
          <a:fillRef idx="0"/>
          <a:effectRef idx="0"/>
          <a:fontRef idx="minor"/>
        </p:style>
      </p:sp>
      <p:sp>
        <p:nvSpPr>
          <p:cNvPr id="244" name="TextShape 2"/>
          <p:cNvSpPr txBox="1"/>
          <p:nvPr/>
        </p:nvSpPr>
        <p:spPr>
          <a:xfrm>
            <a:off x="421920" y="392040"/>
            <a:ext cx="8264880" cy="972000"/>
          </a:xfrm>
          <a:prstGeom prst="rect">
            <a:avLst/>
          </a:prstGeom>
          <a:noFill/>
          <a:ln w="54720">
            <a:noFill/>
          </a:ln>
        </p:spPr>
        <p:txBody>
          <a:bodyPr lIns="90000" rIns="90000" tIns="45000" bIns="45000"/>
          <a:p>
            <a:pPr algn="ctr">
              <a:lnSpc>
                <a:spcPct val="93000"/>
              </a:lnSpc>
            </a:pPr>
            <a:r>
              <a:rPr b="1" lang="en-US" sz="3000" spc="-1" strike="noStrike">
                <a:solidFill>
                  <a:srgbClr val="000000"/>
                </a:solidFill>
                <a:uFill>
                  <a:solidFill>
                    <a:srgbClr val="ffffff"/>
                  </a:solidFill>
                </a:uFill>
                <a:latin typeface="Verdana"/>
              </a:rPr>
              <a:t>Calls to Censor “Extremist” Messages</a:t>
            </a:r>
            <a:endParaRPr b="0" lang="en-US" sz="2400" spc="-1" strike="noStrike">
              <a:solidFill>
                <a:srgbClr val="ffffff"/>
              </a:solidFill>
              <a:uFill>
                <a:solidFill>
                  <a:srgbClr val="ffffff"/>
                </a:solidFill>
              </a:uFill>
              <a:latin typeface="Times New Roman"/>
            </a:endParaRPr>
          </a:p>
        </p:txBody>
      </p:sp>
      <p:sp>
        <p:nvSpPr>
          <p:cNvPr id="245" name="TextShape 3"/>
          <p:cNvSpPr txBox="1"/>
          <p:nvPr/>
        </p:nvSpPr>
        <p:spPr>
          <a:xfrm>
            <a:off x="532080" y="1228680"/>
            <a:ext cx="4114800" cy="2246400"/>
          </a:xfrm>
          <a:prstGeom prst="rect">
            <a:avLst/>
          </a:prstGeom>
          <a:noFill/>
          <a:ln w="54720">
            <a:noFill/>
          </a:ln>
        </p:spPr>
        <p:txBody>
          <a:bodyPr lIns="90000" rIns="90000" tIns="45000" bIns="45000"/>
          <a:p>
            <a:pPr algn="ctr">
              <a:lnSpc>
                <a:spcPct val="93000"/>
              </a:lnSpc>
            </a:pPr>
            <a:r>
              <a:rPr b="0" lang="en-US" sz="3000" spc="-1" strike="noStrike">
                <a:solidFill>
                  <a:srgbClr val="000000"/>
                </a:solidFill>
                <a:uFill>
                  <a:solidFill>
                    <a:srgbClr val="ffffff"/>
                  </a:solidFill>
                </a:uFill>
                <a:latin typeface="Verdana"/>
              </a:rPr>
              <a:t>Islamophobia exploited to undermine free speech on the internet</a:t>
            </a:r>
            <a:endParaRPr b="0" lang="en-US" sz="2400" spc="-1" strike="noStrike">
              <a:solidFill>
                <a:srgbClr val="ffffff"/>
              </a:solidFill>
              <a:uFill>
                <a:solidFill>
                  <a:srgbClr val="ffffff"/>
                </a:solidFill>
              </a:uFill>
              <a:latin typeface="Times New Roman"/>
            </a:endParaRPr>
          </a:p>
        </p:txBody>
      </p:sp>
    </p:spTree>
  </p:cSld>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46" name="CustomShape 1"/>
          <p:cNvSpPr/>
          <p:nvPr/>
        </p:nvSpPr>
        <p:spPr>
          <a:xfrm>
            <a:off x="0" y="584280"/>
            <a:ext cx="9144000" cy="1190520"/>
          </a:xfrm>
          <a:custGeom>
            <a:avLst/>
            <a:gdLst/>
            <a:ahLst/>
            <a:rect l="l" t="t" r="r" b="b"/>
            <a:pathLst>
              <a:path w="21600" h="21600">
                <a:moveTo>
                  <a:pt x="0" y="0"/>
                </a:moveTo>
                <a:lnTo>
                  <a:pt x="21600" y="0"/>
                </a:lnTo>
                <a:lnTo>
                  <a:pt x="21600" y="21600"/>
                </a:lnTo>
                <a:lnTo>
                  <a:pt x="0" y="21600"/>
                </a:lnTo>
                <a:lnTo>
                  <a:pt x="0" y="0"/>
                </a:lnTo>
                <a:close/>
              </a:path>
            </a:pathLst>
          </a:custGeom>
          <a:noFill/>
          <a:ln w="54720">
            <a:noFill/>
          </a:ln>
        </p:spPr>
        <p:style>
          <a:lnRef idx="0"/>
          <a:fillRef idx="0"/>
          <a:effectRef idx="0"/>
          <a:fontRef idx="minor"/>
        </p:style>
      </p:sp>
      <p:sp>
        <p:nvSpPr>
          <p:cNvPr id="247" name="TextShape 2"/>
          <p:cNvSpPr txBox="1"/>
          <p:nvPr/>
        </p:nvSpPr>
        <p:spPr>
          <a:xfrm>
            <a:off x="529200" y="428040"/>
            <a:ext cx="8138160" cy="1396800"/>
          </a:xfrm>
          <a:prstGeom prst="rect">
            <a:avLst/>
          </a:prstGeom>
          <a:noFill/>
          <a:ln w="54720">
            <a:noFill/>
          </a:ln>
        </p:spPr>
        <p:txBody>
          <a:bodyPr lIns="90000" rIns="90000" tIns="45000" bIns="45000"/>
          <a:p>
            <a:pPr algn="ctr">
              <a:lnSpc>
                <a:spcPct val="93000"/>
              </a:lnSpc>
            </a:pPr>
            <a:r>
              <a:rPr b="1" lang="en-US" sz="3000" spc="-1" strike="noStrike">
                <a:solidFill>
                  <a:srgbClr val="000000"/>
                </a:solidFill>
                <a:uFill>
                  <a:solidFill>
                    <a:srgbClr val="ffffff"/>
                  </a:solidFill>
                </a:uFill>
                <a:latin typeface="Verdana"/>
              </a:rPr>
              <a:t>November 2017 - “Fake News”</a:t>
            </a:r>
            <a:endParaRPr b="0" lang="en-US" sz="2400" spc="-1" strike="noStrike">
              <a:solidFill>
                <a:srgbClr val="ffffff"/>
              </a:solidFill>
              <a:uFill>
                <a:solidFill>
                  <a:srgbClr val="ffffff"/>
                </a:solidFill>
              </a:uFill>
              <a:latin typeface="Times New Roman"/>
            </a:endParaRPr>
          </a:p>
        </p:txBody>
      </p:sp>
      <p:pic>
        <p:nvPicPr>
          <p:cNvPr id="248" name="" descr=""/>
          <p:cNvPicPr/>
          <p:nvPr/>
        </p:nvPicPr>
        <p:blipFill>
          <a:blip r:embed="rId1"/>
          <a:stretch/>
        </p:blipFill>
        <p:spPr>
          <a:xfrm>
            <a:off x="5306400" y="2834640"/>
            <a:ext cx="2926080" cy="2193480"/>
          </a:xfrm>
          <a:prstGeom prst="rect">
            <a:avLst/>
          </a:prstGeom>
          <a:ln w="54720">
            <a:noFill/>
          </a:ln>
        </p:spPr>
      </p:pic>
      <p:sp>
        <p:nvSpPr>
          <p:cNvPr id="249" name="TextShape 3"/>
          <p:cNvSpPr txBox="1"/>
          <p:nvPr/>
        </p:nvSpPr>
        <p:spPr>
          <a:xfrm>
            <a:off x="651600" y="1908720"/>
            <a:ext cx="7680960" cy="1396800"/>
          </a:xfrm>
          <a:prstGeom prst="rect">
            <a:avLst/>
          </a:prstGeom>
          <a:noFill/>
          <a:ln w="54720">
            <a:noFill/>
          </a:ln>
        </p:spPr>
        <p:txBody>
          <a:bodyPr lIns="90000" rIns="90000" tIns="45000" bIns="45000"/>
          <a:p>
            <a:pPr algn="ctr">
              <a:lnSpc>
                <a:spcPct val="93000"/>
              </a:lnSpc>
            </a:pPr>
            <a:r>
              <a:rPr b="0" lang="en-US" sz="3000" spc="-1" strike="noStrike">
                <a:solidFill>
                  <a:srgbClr val="000000"/>
                </a:solidFill>
                <a:uFill>
                  <a:solidFill>
                    <a:srgbClr val="ffffff"/>
                  </a:solidFill>
                </a:uFill>
                <a:latin typeface="Verdana"/>
              </a:rPr>
              <a:t>“</a:t>
            </a:r>
            <a:r>
              <a:rPr b="0" lang="en-US" sz="3000" spc="-1" strike="noStrike">
                <a:solidFill>
                  <a:srgbClr val="000000"/>
                </a:solidFill>
                <a:uFill>
                  <a:solidFill>
                    <a:srgbClr val="ffffff"/>
                  </a:solidFill>
                </a:uFill>
                <a:latin typeface="Verdana"/>
              </a:rPr>
              <a:t>Fake News </a:t>
            </a:r>
            <a:r>
              <a:rPr b="0" i="1" lang="en-US" sz="3000" spc="-1" strike="noStrike">
                <a:solidFill>
                  <a:srgbClr val="000000"/>
                </a:solidFill>
                <a:uFill>
                  <a:solidFill>
                    <a:srgbClr val="ffffff"/>
                  </a:solidFill>
                </a:uFill>
                <a:latin typeface="Verdana"/>
              </a:rPr>
              <a:t>Website</a:t>
            </a:r>
            <a:r>
              <a:rPr b="0" lang="en-US" sz="3000" spc="-1" strike="noStrike">
                <a:solidFill>
                  <a:srgbClr val="000000"/>
                </a:solidFill>
                <a:uFill>
                  <a:solidFill>
                    <a:srgbClr val="ffffff"/>
                  </a:solidFill>
                </a:uFill>
                <a:latin typeface="Verdana"/>
              </a:rPr>
              <a:t>” → “Fake News”</a:t>
            </a:r>
            <a:endParaRPr b="0" lang="en-US" sz="2400" spc="-1" strike="noStrike">
              <a:solidFill>
                <a:srgbClr val="ffffff"/>
              </a:solidFill>
              <a:uFill>
                <a:solidFill>
                  <a:srgbClr val="ffffff"/>
                </a:solidFill>
              </a:uFill>
              <a:latin typeface="Times New Roman"/>
            </a:endParaRPr>
          </a:p>
        </p:txBody>
      </p:sp>
      <p:pic>
        <p:nvPicPr>
          <p:cNvPr id="250" name="" descr=""/>
          <p:cNvPicPr/>
          <p:nvPr/>
        </p:nvPicPr>
        <p:blipFill>
          <a:blip r:embed="rId2"/>
          <a:stretch/>
        </p:blipFill>
        <p:spPr>
          <a:xfrm>
            <a:off x="872640" y="2851200"/>
            <a:ext cx="3905640" cy="2194560"/>
          </a:xfrm>
          <a:prstGeom prst="rect">
            <a:avLst/>
          </a:prstGeom>
          <a:ln w="54720">
            <a:noFill/>
          </a:ln>
        </p:spPr>
      </p:pic>
    </p:spTree>
  </p:cSld>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51" name="" descr=""/>
          <p:cNvPicPr/>
          <p:nvPr/>
        </p:nvPicPr>
        <p:blipFill>
          <a:blip r:embed="rId1"/>
          <a:stretch/>
        </p:blipFill>
        <p:spPr>
          <a:xfrm>
            <a:off x="4527720" y="2596320"/>
            <a:ext cx="1936800" cy="1452600"/>
          </a:xfrm>
          <a:prstGeom prst="rect">
            <a:avLst/>
          </a:prstGeom>
          <a:ln w="54720">
            <a:noFill/>
          </a:ln>
        </p:spPr>
      </p:pic>
      <p:sp>
        <p:nvSpPr>
          <p:cNvPr id="252" name="CustomShape 1"/>
          <p:cNvSpPr/>
          <p:nvPr/>
        </p:nvSpPr>
        <p:spPr>
          <a:xfrm>
            <a:off x="0" y="584280"/>
            <a:ext cx="9144000" cy="1190520"/>
          </a:xfrm>
          <a:custGeom>
            <a:avLst/>
            <a:gdLst/>
            <a:ahLst/>
            <a:rect l="l" t="t" r="r" b="b"/>
            <a:pathLst>
              <a:path w="21600" h="21600">
                <a:moveTo>
                  <a:pt x="0" y="0"/>
                </a:moveTo>
                <a:lnTo>
                  <a:pt x="21600" y="0"/>
                </a:lnTo>
                <a:lnTo>
                  <a:pt x="21600" y="21600"/>
                </a:lnTo>
                <a:lnTo>
                  <a:pt x="0" y="21600"/>
                </a:lnTo>
                <a:lnTo>
                  <a:pt x="0" y="0"/>
                </a:lnTo>
                <a:close/>
              </a:path>
            </a:pathLst>
          </a:custGeom>
          <a:noFill/>
          <a:ln w="54720">
            <a:noFill/>
          </a:ln>
        </p:spPr>
        <p:style>
          <a:lnRef idx="0"/>
          <a:fillRef idx="0"/>
          <a:effectRef idx="0"/>
          <a:fontRef idx="minor"/>
        </p:style>
      </p:sp>
      <p:sp>
        <p:nvSpPr>
          <p:cNvPr id="253" name="TextShape 2"/>
          <p:cNvSpPr txBox="1"/>
          <p:nvPr/>
        </p:nvSpPr>
        <p:spPr>
          <a:xfrm>
            <a:off x="1645920" y="392040"/>
            <a:ext cx="5852160" cy="972000"/>
          </a:xfrm>
          <a:prstGeom prst="rect">
            <a:avLst/>
          </a:prstGeom>
          <a:noFill/>
          <a:ln w="54720">
            <a:noFill/>
          </a:ln>
        </p:spPr>
        <p:txBody>
          <a:bodyPr lIns="90000" rIns="90000" tIns="45000" bIns="45000"/>
          <a:p>
            <a:pPr algn="ctr">
              <a:lnSpc>
                <a:spcPct val="93000"/>
              </a:lnSpc>
            </a:pPr>
            <a:r>
              <a:rPr b="1" lang="en-US" sz="3000" spc="-1" strike="noStrike">
                <a:solidFill>
                  <a:srgbClr val="000000"/>
                </a:solidFill>
                <a:uFill>
                  <a:solidFill>
                    <a:srgbClr val="ffffff"/>
                  </a:solidFill>
                </a:uFill>
                <a:latin typeface="Verdana"/>
              </a:rPr>
              <a:t>Strategy Of Tension</a:t>
            </a:r>
            <a:endParaRPr b="0" lang="en-US" sz="2400" spc="-1" strike="noStrike">
              <a:solidFill>
                <a:srgbClr val="ffffff"/>
              </a:solidFill>
              <a:uFill>
                <a:solidFill>
                  <a:srgbClr val="ffffff"/>
                </a:solidFill>
              </a:uFill>
              <a:latin typeface="Times New Roman"/>
            </a:endParaRPr>
          </a:p>
        </p:txBody>
      </p:sp>
      <p:pic>
        <p:nvPicPr>
          <p:cNvPr id="254" name="" descr=""/>
          <p:cNvPicPr/>
          <p:nvPr/>
        </p:nvPicPr>
        <p:blipFill>
          <a:blip r:embed="rId2"/>
          <a:stretch/>
        </p:blipFill>
        <p:spPr>
          <a:xfrm>
            <a:off x="691560" y="4152600"/>
            <a:ext cx="2743200" cy="2106720"/>
          </a:xfrm>
          <a:prstGeom prst="rect">
            <a:avLst/>
          </a:prstGeom>
          <a:ln w="54720">
            <a:noFill/>
          </a:ln>
        </p:spPr>
      </p:pic>
      <p:pic>
        <p:nvPicPr>
          <p:cNvPr id="255" name="" descr=""/>
          <p:cNvPicPr/>
          <p:nvPr/>
        </p:nvPicPr>
        <p:blipFill>
          <a:blip r:embed="rId3"/>
          <a:stretch/>
        </p:blipFill>
        <p:spPr>
          <a:xfrm>
            <a:off x="572040" y="1164960"/>
            <a:ext cx="2079720" cy="1212480"/>
          </a:xfrm>
          <a:prstGeom prst="rect">
            <a:avLst/>
          </a:prstGeom>
          <a:ln w="54720">
            <a:noFill/>
          </a:ln>
        </p:spPr>
      </p:pic>
      <p:pic>
        <p:nvPicPr>
          <p:cNvPr id="256" name="" descr=""/>
          <p:cNvPicPr/>
          <p:nvPr/>
        </p:nvPicPr>
        <p:blipFill>
          <a:blip r:embed="rId4"/>
          <a:stretch/>
        </p:blipFill>
        <p:spPr>
          <a:xfrm>
            <a:off x="3350160" y="1280160"/>
            <a:ext cx="2355120" cy="1323360"/>
          </a:xfrm>
          <a:prstGeom prst="rect">
            <a:avLst/>
          </a:prstGeom>
          <a:ln w="54720">
            <a:noFill/>
          </a:ln>
        </p:spPr>
      </p:pic>
      <p:pic>
        <p:nvPicPr>
          <p:cNvPr id="257" name="" descr=""/>
          <p:cNvPicPr/>
          <p:nvPr/>
        </p:nvPicPr>
        <p:blipFill>
          <a:blip r:embed="rId5"/>
          <a:stretch/>
        </p:blipFill>
        <p:spPr>
          <a:xfrm>
            <a:off x="1437840" y="2377440"/>
            <a:ext cx="2532240" cy="1775160"/>
          </a:xfrm>
          <a:prstGeom prst="rect">
            <a:avLst/>
          </a:prstGeom>
          <a:ln w="54720">
            <a:noFill/>
          </a:ln>
        </p:spPr>
      </p:pic>
      <p:pic>
        <p:nvPicPr>
          <p:cNvPr id="258" name="" descr=""/>
          <p:cNvPicPr/>
          <p:nvPr/>
        </p:nvPicPr>
        <p:blipFill>
          <a:blip r:embed="rId6"/>
          <a:stretch/>
        </p:blipFill>
        <p:spPr>
          <a:xfrm>
            <a:off x="6073560" y="1230840"/>
            <a:ext cx="2704680" cy="1695240"/>
          </a:xfrm>
          <a:prstGeom prst="rect">
            <a:avLst/>
          </a:prstGeom>
          <a:ln w="54720">
            <a:noFill/>
          </a:ln>
        </p:spPr>
      </p:pic>
      <p:pic>
        <p:nvPicPr>
          <p:cNvPr id="259" name="" descr=""/>
          <p:cNvPicPr/>
          <p:nvPr/>
        </p:nvPicPr>
        <p:blipFill>
          <a:blip r:embed="rId7"/>
          <a:stretch/>
        </p:blipFill>
        <p:spPr>
          <a:xfrm>
            <a:off x="4605480" y="4012920"/>
            <a:ext cx="3840120" cy="2269800"/>
          </a:xfrm>
          <a:prstGeom prst="rect">
            <a:avLst/>
          </a:prstGeom>
          <a:ln w="54720">
            <a:noFill/>
          </a:ln>
        </p:spPr>
      </p:pic>
    </p:spTree>
  </p:cSld>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60" name="CustomShape 1"/>
          <p:cNvSpPr/>
          <p:nvPr/>
        </p:nvSpPr>
        <p:spPr>
          <a:xfrm>
            <a:off x="0" y="584280"/>
            <a:ext cx="9144000" cy="1190520"/>
          </a:xfrm>
          <a:custGeom>
            <a:avLst/>
            <a:gdLst/>
            <a:ahLst/>
            <a:rect l="l" t="t" r="r" b="b"/>
            <a:pathLst>
              <a:path w="21600" h="21600">
                <a:moveTo>
                  <a:pt x="0" y="0"/>
                </a:moveTo>
                <a:lnTo>
                  <a:pt x="21600" y="0"/>
                </a:lnTo>
                <a:lnTo>
                  <a:pt x="21600" y="21600"/>
                </a:lnTo>
                <a:lnTo>
                  <a:pt x="0" y="21600"/>
                </a:lnTo>
                <a:lnTo>
                  <a:pt x="0" y="0"/>
                </a:lnTo>
                <a:close/>
              </a:path>
            </a:pathLst>
          </a:custGeom>
          <a:noFill/>
          <a:ln w="54720">
            <a:noFill/>
          </a:ln>
        </p:spPr>
        <p:style>
          <a:lnRef idx="0"/>
          <a:fillRef idx="0"/>
          <a:effectRef idx="0"/>
          <a:fontRef idx="minor"/>
        </p:style>
      </p:sp>
      <p:sp>
        <p:nvSpPr>
          <p:cNvPr id="261" name="TextShape 2"/>
          <p:cNvSpPr txBox="1"/>
          <p:nvPr/>
        </p:nvSpPr>
        <p:spPr>
          <a:xfrm>
            <a:off x="1465920" y="428040"/>
            <a:ext cx="5852160" cy="972000"/>
          </a:xfrm>
          <a:prstGeom prst="rect">
            <a:avLst/>
          </a:prstGeom>
          <a:noFill/>
          <a:ln w="54720">
            <a:noFill/>
          </a:ln>
        </p:spPr>
        <p:txBody>
          <a:bodyPr lIns="90000" rIns="90000" tIns="45000" bIns="45000"/>
          <a:p>
            <a:pPr algn="ctr">
              <a:lnSpc>
                <a:spcPct val="93000"/>
              </a:lnSpc>
            </a:pPr>
            <a:r>
              <a:rPr b="1" lang="en-US" sz="3000" spc="-1" strike="noStrike">
                <a:solidFill>
                  <a:srgbClr val="000000"/>
                </a:solidFill>
                <a:uFill>
                  <a:solidFill>
                    <a:srgbClr val="ffffff"/>
                  </a:solidFill>
                </a:uFill>
                <a:latin typeface="Verdana"/>
              </a:rPr>
              <a:t>WikiSpooks.com 2017</a:t>
            </a:r>
            <a:endParaRPr b="0" lang="en-US" sz="2400" spc="-1" strike="noStrike">
              <a:solidFill>
                <a:srgbClr val="ffffff"/>
              </a:solidFill>
              <a:uFill>
                <a:solidFill>
                  <a:srgbClr val="ffffff"/>
                </a:solidFill>
              </a:uFill>
              <a:latin typeface="Times New Roman"/>
            </a:endParaRPr>
          </a:p>
        </p:txBody>
      </p:sp>
      <p:sp>
        <p:nvSpPr>
          <p:cNvPr id="262" name="TextShape 3"/>
          <p:cNvSpPr txBox="1"/>
          <p:nvPr/>
        </p:nvSpPr>
        <p:spPr>
          <a:xfrm>
            <a:off x="892080" y="2554560"/>
            <a:ext cx="6858000" cy="3627360"/>
          </a:xfrm>
          <a:prstGeom prst="rect">
            <a:avLst/>
          </a:prstGeom>
          <a:noFill/>
          <a:ln w="54720">
            <a:noFill/>
          </a:ln>
        </p:spPr>
        <p:txBody>
          <a:bodyPr lIns="90000" rIns="90000" tIns="45000" bIns="45000"/>
          <a:p>
            <a:pPr algn="ctr">
              <a:lnSpc>
                <a:spcPct val="93000"/>
              </a:lnSpc>
            </a:pPr>
            <a:r>
              <a:rPr b="0" lang="en-US" sz="3000" spc="-1" strike="noStrike">
                <a:solidFill>
                  <a:srgbClr val="000000"/>
                </a:solidFill>
                <a:uFill>
                  <a:solidFill>
                    <a:srgbClr val="ffffff"/>
                  </a:solidFill>
                </a:uFill>
                <a:latin typeface="Verdana"/>
              </a:rPr>
              <a:t>                </a:t>
            </a:r>
            <a:r>
              <a:rPr b="0" lang="en-US" sz="3000" spc="-1" strike="noStrike">
                <a:solidFill>
                  <a:srgbClr val="000000"/>
                </a:solidFill>
                <a:uFill>
                  <a:solidFill>
                    <a:srgbClr val="ffffff"/>
                  </a:solidFill>
                </a:uFill>
                <a:latin typeface="Verdana"/>
              </a:rPr>
              <a:t>Age:       7 years</a:t>
            </a:r>
            <a:r>
              <a:rPr b="0" lang="en-US" sz="1000" spc="-1" strike="noStrike">
                <a:solidFill>
                  <a:srgbClr val="000000"/>
                </a:solidFill>
                <a:uFill>
                  <a:solidFill>
                    <a:srgbClr val="ffffff"/>
                  </a:solidFill>
                </a:uFill>
                <a:latin typeface="Verdana"/>
              </a:rPr>
              <a:t> </a:t>
            </a:r>
            <a:r>
              <a:rPr b="0" lang="en-US" sz="3000" spc="-1" strike="noStrike">
                <a:solidFill>
                  <a:srgbClr val="000000"/>
                </a:solidFill>
                <a:uFill>
                  <a:solidFill>
                    <a:srgbClr val="ffffff"/>
                  </a:solidFill>
                </a:uFill>
                <a:latin typeface="Verdana"/>
              </a:rPr>
              <a:t>  </a:t>
            </a:r>
            <a:r>
              <a:rPr b="0" lang="en-US" sz="1000" spc="-1" strike="noStrike">
                <a:solidFill>
                  <a:srgbClr val="000000"/>
                </a:solidFill>
                <a:uFill>
                  <a:solidFill>
                    <a:srgbClr val="ffffff"/>
                  </a:solidFill>
                </a:uFill>
                <a:latin typeface="Verdana"/>
              </a:rPr>
              <a:t> </a:t>
            </a:r>
            <a:endParaRPr b="0" lang="en-US" sz="2400" spc="-1" strike="noStrike">
              <a:solidFill>
                <a:srgbClr val="ffffff"/>
              </a:solidFill>
              <a:uFill>
                <a:solidFill>
                  <a:srgbClr val="ffffff"/>
                </a:solidFill>
              </a:uFill>
              <a:latin typeface="Times New Roman"/>
            </a:endParaRPr>
          </a:p>
          <a:p>
            <a:pPr algn="ctr">
              <a:lnSpc>
                <a:spcPct val="93000"/>
              </a:lnSpc>
            </a:pPr>
            <a:r>
              <a:rPr b="0" lang="en-US" sz="3000" spc="-1" strike="noStrike">
                <a:solidFill>
                  <a:srgbClr val="000000"/>
                </a:solidFill>
                <a:uFill>
                  <a:solidFill>
                    <a:srgbClr val="ffffff"/>
                  </a:solidFill>
                </a:uFill>
                <a:latin typeface="Verdana"/>
              </a:rPr>
              <a:t>          </a:t>
            </a:r>
            <a:r>
              <a:rPr b="0" lang="en-US" sz="3000" spc="-1" strike="noStrike">
                <a:solidFill>
                  <a:srgbClr val="000000"/>
                </a:solidFill>
                <a:uFill>
                  <a:solidFill>
                    <a:srgbClr val="ffffff"/>
                  </a:solidFill>
                </a:uFill>
                <a:latin typeface="Verdana"/>
              </a:rPr>
              <a:t>Pages:      13,364 </a:t>
            </a:r>
            <a:endParaRPr b="0" lang="en-US" sz="2400" spc="-1" strike="noStrike">
              <a:solidFill>
                <a:srgbClr val="ffffff"/>
              </a:solidFill>
              <a:uFill>
                <a:solidFill>
                  <a:srgbClr val="ffffff"/>
                </a:solidFill>
              </a:uFill>
              <a:latin typeface="Times New Roman"/>
            </a:endParaRPr>
          </a:p>
          <a:p>
            <a:pPr algn="ctr">
              <a:lnSpc>
                <a:spcPct val="93000"/>
              </a:lnSpc>
            </a:pPr>
            <a:r>
              <a:rPr b="0" lang="en-US" sz="1000" spc="-1" strike="noStrike">
                <a:solidFill>
                  <a:srgbClr val="000000"/>
                </a:solidFill>
                <a:uFill>
                  <a:solidFill>
                    <a:srgbClr val="ffffff"/>
                  </a:solidFill>
                </a:uFill>
                <a:latin typeface="Verdana"/>
              </a:rPr>
              <a:t> </a:t>
            </a:r>
            <a:r>
              <a:rPr b="0" lang="en-US" sz="3000" spc="-1" strike="noStrike">
                <a:solidFill>
                  <a:srgbClr val="000000"/>
                </a:solidFill>
                <a:uFill>
                  <a:solidFill>
                    <a:srgbClr val="ffffff"/>
                  </a:solidFill>
                </a:uFill>
                <a:latin typeface="Verdana"/>
              </a:rPr>
              <a:t>  </a:t>
            </a:r>
            <a:r>
              <a:rPr b="0" lang="en-US" sz="3000" spc="-1" strike="noStrike">
                <a:solidFill>
                  <a:srgbClr val="000000"/>
                </a:solidFill>
                <a:uFill>
                  <a:solidFill>
                    <a:srgbClr val="ffffff"/>
                  </a:solidFill>
                </a:uFill>
                <a:latin typeface="Verdana"/>
              </a:rPr>
              <a:t>Documents:        1,399 </a:t>
            </a:r>
            <a:endParaRPr b="0" lang="en-US" sz="2400" spc="-1" strike="noStrike">
              <a:solidFill>
                <a:srgbClr val="ffffff"/>
              </a:solidFill>
              <a:uFill>
                <a:solidFill>
                  <a:srgbClr val="ffffff"/>
                </a:solidFill>
              </a:uFill>
              <a:latin typeface="Times New Roman"/>
            </a:endParaRPr>
          </a:p>
          <a:p>
            <a:pPr algn="ctr">
              <a:lnSpc>
                <a:spcPct val="93000"/>
              </a:lnSpc>
            </a:pPr>
            <a:r>
              <a:rPr b="0" lang="en-US" sz="3000" spc="-1" strike="noStrike">
                <a:solidFill>
                  <a:srgbClr val="000000"/>
                </a:solidFill>
                <a:uFill>
                  <a:solidFill>
                    <a:srgbClr val="ffffff"/>
                  </a:solidFill>
                </a:uFill>
                <a:latin typeface="Verdana"/>
              </a:rPr>
              <a:t>           </a:t>
            </a:r>
            <a:r>
              <a:rPr b="0" lang="en-US" sz="3000" spc="-1" strike="noStrike">
                <a:solidFill>
                  <a:srgbClr val="000000"/>
                </a:solidFill>
                <a:uFill>
                  <a:solidFill>
                    <a:srgbClr val="ffffff"/>
                  </a:solidFill>
                </a:uFill>
                <a:latin typeface="Verdana"/>
              </a:rPr>
              <a:t>Size:         4 GB</a:t>
            </a:r>
            <a:endParaRPr b="0" lang="en-US" sz="2400" spc="-1" strike="noStrike">
              <a:solidFill>
                <a:srgbClr val="ffffff"/>
              </a:solidFill>
              <a:uFill>
                <a:solidFill>
                  <a:srgbClr val="ffffff"/>
                </a:solidFill>
              </a:uFill>
              <a:latin typeface="Times New Roman"/>
            </a:endParaRPr>
          </a:p>
          <a:p>
            <a:pPr algn="ctr">
              <a:lnSpc>
                <a:spcPct val="93000"/>
              </a:lnSpc>
            </a:pPr>
            <a:r>
              <a:rPr b="0" lang="en-US" sz="1000" spc="-1" strike="noStrike">
                <a:solidFill>
                  <a:srgbClr val="000000"/>
                </a:solidFill>
                <a:uFill>
                  <a:solidFill>
                    <a:srgbClr val="ffffff"/>
                  </a:solidFill>
                </a:uFill>
                <a:latin typeface="Verdana"/>
              </a:rPr>
              <a:t>   </a:t>
            </a:r>
            <a:r>
              <a:rPr b="0" lang="en-US" sz="3000" spc="-1" strike="noStrike">
                <a:solidFill>
                  <a:srgbClr val="000000"/>
                </a:solidFill>
                <a:uFill>
                  <a:solidFill>
                    <a:srgbClr val="ffffff"/>
                  </a:solidFill>
                </a:uFill>
                <a:latin typeface="Verdana"/>
              </a:rPr>
              <a:t>       </a:t>
            </a:r>
            <a:r>
              <a:rPr b="0" lang="en-US" sz="3000" spc="-1" strike="noStrike">
                <a:solidFill>
                  <a:srgbClr val="000000"/>
                </a:solidFill>
                <a:uFill>
                  <a:solidFill>
                    <a:srgbClr val="ffffff"/>
                  </a:solidFill>
                </a:uFill>
                <a:latin typeface="Verdana"/>
              </a:rPr>
              <a:t>Editors:         574  </a:t>
            </a:r>
            <a:endParaRPr b="0" lang="en-US" sz="2400" spc="-1" strike="noStrike">
              <a:solidFill>
                <a:srgbClr val="ffffff"/>
              </a:solidFill>
              <a:uFill>
                <a:solidFill>
                  <a:srgbClr val="ffffff"/>
                </a:solidFill>
              </a:uFill>
              <a:latin typeface="Times New Roman"/>
            </a:endParaRPr>
          </a:p>
          <a:p>
            <a:pPr algn="ctr">
              <a:lnSpc>
                <a:spcPct val="93000"/>
              </a:lnSpc>
            </a:pPr>
            <a:r>
              <a:rPr b="0" i="1" lang="en-US" sz="3000" spc="-1" strike="noStrike">
                <a:solidFill>
                  <a:srgbClr val="000000"/>
                </a:solidFill>
                <a:uFill>
                  <a:solidFill>
                    <a:srgbClr val="ffffff"/>
                  </a:solidFill>
                </a:uFill>
                <a:latin typeface="Verdana"/>
              </a:rPr>
              <a:t>    </a:t>
            </a:r>
            <a:r>
              <a:rPr b="0" i="1" lang="en-US" sz="3000" spc="-1" strike="noStrike">
                <a:solidFill>
                  <a:srgbClr val="000000"/>
                </a:solidFill>
                <a:uFill>
                  <a:solidFill>
                    <a:srgbClr val="ffffff"/>
                  </a:solidFill>
                </a:uFill>
                <a:latin typeface="Verdana"/>
              </a:rPr>
              <a:t>Active </a:t>
            </a:r>
            <a:r>
              <a:rPr b="0" lang="en-US" sz="3000" spc="-1" strike="noStrike">
                <a:solidFill>
                  <a:srgbClr val="000000"/>
                </a:solidFill>
                <a:uFill>
                  <a:solidFill>
                    <a:srgbClr val="ffffff"/>
                  </a:solidFill>
                </a:uFill>
                <a:latin typeface="Verdana"/>
              </a:rPr>
              <a:t>Editors:         ~10       </a:t>
            </a:r>
            <a:endParaRPr b="0" lang="en-US" sz="2400" spc="-1" strike="noStrike">
              <a:solidFill>
                <a:srgbClr val="ffffff"/>
              </a:solidFill>
              <a:uFill>
                <a:solidFill>
                  <a:srgbClr val="ffffff"/>
                </a:solidFill>
              </a:uFill>
              <a:latin typeface="Times New Roman"/>
            </a:endParaRPr>
          </a:p>
        </p:txBody>
      </p:sp>
      <p:pic>
        <p:nvPicPr>
          <p:cNvPr id="263" name="" descr=""/>
          <p:cNvPicPr/>
          <p:nvPr/>
        </p:nvPicPr>
        <p:blipFill>
          <a:blip r:embed="rId1"/>
          <a:stretch/>
        </p:blipFill>
        <p:spPr>
          <a:xfrm>
            <a:off x="7680960" y="274320"/>
            <a:ext cx="731520" cy="731520"/>
          </a:xfrm>
          <a:prstGeom prst="rect">
            <a:avLst/>
          </a:prstGeom>
          <a:ln w="54720">
            <a:noFill/>
          </a:ln>
        </p:spPr>
      </p:pic>
      <p:sp>
        <p:nvSpPr>
          <p:cNvPr id="264" name="TextShape 4"/>
          <p:cNvSpPr txBox="1"/>
          <p:nvPr/>
        </p:nvSpPr>
        <p:spPr>
          <a:xfrm>
            <a:off x="1100160" y="1527480"/>
            <a:ext cx="7223760" cy="547560"/>
          </a:xfrm>
          <a:prstGeom prst="rect">
            <a:avLst/>
          </a:prstGeom>
          <a:noFill/>
          <a:ln w="54720">
            <a:noFill/>
          </a:ln>
        </p:spPr>
        <p:txBody>
          <a:bodyPr lIns="90000" rIns="90000" tIns="45000" bIns="45000"/>
          <a:p>
            <a:pPr algn="ctr">
              <a:lnSpc>
                <a:spcPct val="93000"/>
              </a:lnSpc>
            </a:pPr>
            <a:r>
              <a:rPr b="0" i="1" lang="en-US" sz="3000" spc="-1" strike="noStrike">
                <a:solidFill>
                  <a:srgbClr val="000000"/>
                </a:solidFill>
                <a:uFill>
                  <a:solidFill>
                    <a:srgbClr val="ffffff"/>
                  </a:solidFill>
                </a:uFill>
                <a:latin typeface="Verdana"/>
              </a:rPr>
              <a:t>Freely downloadable</a:t>
            </a:r>
            <a:endParaRPr b="0" lang="en-US" sz="2400" spc="-1" strike="noStrike">
              <a:solidFill>
                <a:srgbClr val="ffffff"/>
              </a:solidFill>
              <a:uFill>
                <a:solidFill>
                  <a:srgbClr val="ffffff"/>
                </a:solidFill>
              </a:uFill>
              <a:latin typeface="Times New Roman"/>
            </a:endParaRPr>
          </a:p>
        </p:txBody>
      </p:sp>
    </p:spTree>
  </p:cSld>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7" name="CustomShape 1"/>
          <p:cNvSpPr/>
          <p:nvPr/>
        </p:nvSpPr>
        <p:spPr>
          <a:xfrm>
            <a:off x="0" y="584280"/>
            <a:ext cx="9144000" cy="1190520"/>
          </a:xfrm>
          <a:custGeom>
            <a:avLst/>
            <a:gdLst/>
            <a:ahLst/>
            <a:rect l="l" t="t" r="r" b="b"/>
            <a:pathLst>
              <a:path w="21600" h="21600">
                <a:moveTo>
                  <a:pt x="0" y="0"/>
                </a:moveTo>
                <a:lnTo>
                  <a:pt x="21600" y="0"/>
                </a:lnTo>
                <a:lnTo>
                  <a:pt x="21600" y="21600"/>
                </a:lnTo>
                <a:lnTo>
                  <a:pt x="0" y="21600"/>
                </a:lnTo>
                <a:lnTo>
                  <a:pt x="0" y="0"/>
                </a:lnTo>
                <a:close/>
              </a:path>
            </a:pathLst>
          </a:custGeom>
          <a:noFill/>
          <a:ln w="54720">
            <a:noFill/>
          </a:ln>
        </p:spPr>
        <p:style>
          <a:lnRef idx="0"/>
          <a:fillRef idx="0"/>
          <a:effectRef idx="0"/>
          <a:fontRef idx="minor"/>
        </p:style>
      </p:sp>
      <p:sp>
        <p:nvSpPr>
          <p:cNvPr id="118" name="TextShape 2"/>
          <p:cNvSpPr txBox="1"/>
          <p:nvPr/>
        </p:nvSpPr>
        <p:spPr>
          <a:xfrm>
            <a:off x="1188720" y="392040"/>
            <a:ext cx="6858000" cy="972000"/>
          </a:xfrm>
          <a:prstGeom prst="rect">
            <a:avLst/>
          </a:prstGeom>
          <a:noFill/>
          <a:ln w="54720">
            <a:noFill/>
          </a:ln>
        </p:spPr>
        <p:txBody>
          <a:bodyPr lIns="90000" rIns="90000" tIns="45000" bIns="45000"/>
          <a:p>
            <a:pPr algn="ctr">
              <a:lnSpc>
                <a:spcPct val="93000"/>
              </a:lnSpc>
            </a:pPr>
            <a:r>
              <a:rPr b="1" lang="en-US" sz="3000" spc="-1" strike="noStrike">
                <a:solidFill>
                  <a:srgbClr val="000000"/>
                </a:solidFill>
                <a:uFill>
                  <a:solidFill>
                    <a:srgbClr val="ffffff"/>
                  </a:solidFill>
                </a:uFill>
                <a:latin typeface="Verdana"/>
              </a:rPr>
              <a:t>Political “Leaders”</a:t>
            </a:r>
            <a:endParaRPr b="0" lang="en-US" sz="2400" spc="-1" strike="noStrike">
              <a:solidFill>
                <a:srgbClr val="ffffff"/>
              </a:solidFill>
              <a:uFill>
                <a:solidFill>
                  <a:srgbClr val="ffffff"/>
                </a:solidFill>
              </a:uFill>
              <a:latin typeface="Times New Roman"/>
            </a:endParaRPr>
          </a:p>
        </p:txBody>
      </p:sp>
      <p:pic>
        <p:nvPicPr>
          <p:cNvPr id="119" name="" descr=""/>
          <p:cNvPicPr/>
          <p:nvPr/>
        </p:nvPicPr>
        <p:blipFill>
          <a:blip r:embed="rId1"/>
          <a:stretch/>
        </p:blipFill>
        <p:spPr>
          <a:xfrm>
            <a:off x="2468880" y="1418400"/>
            <a:ext cx="4389120" cy="4610880"/>
          </a:xfrm>
          <a:prstGeom prst="rect">
            <a:avLst/>
          </a:prstGeom>
          <a:ln w="54720">
            <a:noFill/>
          </a:ln>
        </p:spPr>
      </p:pic>
      <p:pic>
        <p:nvPicPr>
          <p:cNvPr id="120" name="" descr=""/>
          <p:cNvPicPr/>
          <p:nvPr/>
        </p:nvPicPr>
        <p:blipFill>
          <a:blip r:embed="rId2"/>
          <a:stretch/>
        </p:blipFill>
        <p:spPr>
          <a:xfrm>
            <a:off x="6868800" y="493200"/>
            <a:ext cx="365760" cy="365760"/>
          </a:xfrm>
          <a:prstGeom prst="rect">
            <a:avLst/>
          </a:prstGeom>
          <a:ln w="54720">
            <a:noFill/>
          </a:ln>
        </p:spPr>
      </p:pic>
    </p:spTree>
  </p:cSld>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1" name="CustomShape 1"/>
          <p:cNvSpPr/>
          <p:nvPr/>
        </p:nvSpPr>
        <p:spPr>
          <a:xfrm>
            <a:off x="0" y="584280"/>
            <a:ext cx="9144000" cy="1190520"/>
          </a:xfrm>
          <a:custGeom>
            <a:avLst/>
            <a:gdLst/>
            <a:ahLst/>
            <a:rect l="l" t="t" r="r" b="b"/>
            <a:pathLst>
              <a:path w="21600" h="21600">
                <a:moveTo>
                  <a:pt x="0" y="0"/>
                </a:moveTo>
                <a:lnTo>
                  <a:pt x="21600" y="0"/>
                </a:lnTo>
                <a:lnTo>
                  <a:pt x="21600" y="21600"/>
                </a:lnTo>
                <a:lnTo>
                  <a:pt x="0" y="21600"/>
                </a:lnTo>
                <a:lnTo>
                  <a:pt x="0" y="0"/>
                </a:lnTo>
                <a:close/>
              </a:path>
            </a:pathLst>
          </a:custGeom>
          <a:noFill/>
          <a:ln w="54720">
            <a:noFill/>
          </a:ln>
        </p:spPr>
        <p:style>
          <a:lnRef idx="0"/>
          <a:fillRef idx="0"/>
          <a:effectRef idx="0"/>
          <a:fontRef idx="minor"/>
        </p:style>
      </p:sp>
      <p:sp>
        <p:nvSpPr>
          <p:cNvPr id="122" name="TextShape 2"/>
          <p:cNvSpPr txBox="1"/>
          <p:nvPr/>
        </p:nvSpPr>
        <p:spPr>
          <a:xfrm>
            <a:off x="1188720" y="392040"/>
            <a:ext cx="6858000" cy="972000"/>
          </a:xfrm>
          <a:prstGeom prst="rect">
            <a:avLst/>
          </a:prstGeom>
          <a:noFill/>
          <a:ln w="54720">
            <a:noFill/>
          </a:ln>
        </p:spPr>
        <p:txBody>
          <a:bodyPr lIns="90000" rIns="90000" tIns="45000" bIns="45000"/>
          <a:p>
            <a:pPr algn="ctr">
              <a:lnSpc>
                <a:spcPct val="93000"/>
              </a:lnSpc>
            </a:pPr>
            <a:r>
              <a:rPr b="1" lang="en-US" sz="3000" spc="-1" strike="noStrike">
                <a:solidFill>
                  <a:srgbClr val="000000"/>
                </a:solidFill>
                <a:uFill>
                  <a:solidFill>
                    <a:srgbClr val="ffffff"/>
                  </a:solidFill>
                </a:uFill>
                <a:latin typeface="Verdana"/>
              </a:rPr>
              <a:t>“</a:t>
            </a:r>
            <a:r>
              <a:rPr b="1" lang="en-US" sz="3000" spc="-1" strike="noStrike">
                <a:solidFill>
                  <a:srgbClr val="000000"/>
                </a:solidFill>
                <a:uFill>
                  <a:solidFill>
                    <a:srgbClr val="ffffff"/>
                  </a:solidFill>
                </a:uFill>
                <a:latin typeface="Verdana"/>
              </a:rPr>
              <a:t>Separation Of Powers”</a:t>
            </a:r>
            <a:endParaRPr b="0" lang="en-US" sz="2400" spc="-1" strike="noStrike">
              <a:solidFill>
                <a:srgbClr val="ffffff"/>
              </a:solidFill>
              <a:uFill>
                <a:solidFill>
                  <a:srgbClr val="ffffff"/>
                </a:solidFill>
              </a:uFill>
              <a:latin typeface="Times New Roman"/>
            </a:endParaRPr>
          </a:p>
        </p:txBody>
      </p:sp>
      <p:pic>
        <p:nvPicPr>
          <p:cNvPr id="123" name="" descr=""/>
          <p:cNvPicPr/>
          <p:nvPr/>
        </p:nvPicPr>
        <p:blipFill>
          <a:blip r:embed="rId1"/>
          <a:stretch/>
        </p:blipFill>
        <p:spPr>
          <a:xfrm>
            <a:off x="1874520" y="1164240"/>
            <a:ext cx="5532120" cy="4633560"/>
          </a:xfrm>
          <a:prstGeom prst="rect">
            <a:avLst/>
          </a:prstGeom>
          <a:ln w="54720">
            <a:noFill/>
          </a:ln>
        </p:spPr>
      </p:pic>
      <p:pic>
        <p:nvPicPr>
          <p:cNvPr id="124" name="" descr=""/>
          <p:cNvPicPr/>
          <p:nvPr/>
        </p:nvPicPr>
        <p:blipFill>
          <a:blip r:embed="rId2"/>
          <a:stretch/>
        </p:blipFill>
        <p:spPr>
          <a:xfrm>
            <a:off x="7264800" y="493200"/>
            <a:ext cx="365760" cy="365760"/>
          </a:xfrm>
          <a:prstGeom prst="rect">
            <a:avLst/>
          </a:prstGeom>
          <a:ln w="54720">
            <a:noFill/>
          </a:ln>
        </p:spPr>
      </p:pic>
    </p:spTree>
  </p:cSld>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5" name="CustomShape 1"/>
          <p:cNvSpPr/>
          <p:nvPr/>
        </p:nvSpPr>
        <p:spPr>
          <a:xfrm>
            <a:off x="0" y="584280"/>
            <a:ext cx="9144000" cy="1190520"/>
          </a:xfrm>
          <a:custGeom>
            <a:avLst/>
            <a:gdLst/>
            <a:ahLst/>
            <a:rect l="l" t="t" r="r" b="b"/>
            <a:pathLst>
              <a:path w="21600" h="21600">
                <a:moveTo>
                  <a:pt x="0" y="0"/>
                </a:moveTo>
                <a:lnTo>
                  <a:pt x="21600" y="0"/>
                </a:lnTo>
                <a:lnTo>
                  <a:pt x="21600" y="21600"/>
                </a:lnTo>
                <a:lnTo>
                  <a:pt x="0" y="21600"/>
                </a:lnTo>
                <a:lnTo>
                  <a:pt x="0" y="0"/>
                </a:lnTo>
                <a:close/>
              </a:path>
            </a:pathLst>
          </a:custGeom>
          <a:noFill/>
          <a:ln w="54720">
            <a:noFill/>
          </a:ln>
        </p:spPr>
        <p:style>
          <a:lnRef idx="0"/>
          <a:fillRef idx="0"/>
          <a:effectRef idx="0"/>
          <a:fontRef idx="minor"/>
        </p:style>
      </p:sp>
      <p:sp>
        <p:nvSpPr>
          <p:cNvPr id="126" name="TextShape 2"/>
          <p:cNvSpPr txBox="1"/>
          <p:nvPr/>
        </p:nvSpPr>
        <p:spPr>
          <a:xfrm>
            <a:off x="822960" y="392040"/>
            <a:ext cx="7498080" cy="972000"/>
          </a:xfrm>
          <a:prstGeom prst="rect">
            <a:avLst/>
          </a:prstGeom>
          <a:noFill/>
          <a:ln w="54720">
            <a:noFill/>
          </a:ln>
        </p:spPr>
        <p:txBody>
          <a:bodyPr lIns="90000" rIns="90000" tIns="45000" bIns="45000"/>
          <a:p>
            <a:pPr algn="ctr">
              <a:lnSpc>
                <a:spcPct val="93000"/>
              </a:lnSpc>
            </a:pPr>
            <a:r>
              <a:rPr b="1" lang="en-US" sz="3000" spc="-1" strike="noStrike">
                <a:solidFill>
                  <a:srgbClr val="000000"/>
                </a:solidFill>
                <a:uFill>
                  <a:solidFill>
                    <a:srgbClr val="ffffff"/>
                  </a:solidFill>
                </a:uFill>
                <a:latin typeface="Verdana"/>
              </a:rPr>
              <a:t>“</a:t>
            </a:r>
            <a:r>
              <a:rPr b="1" lang="en-US" sz="3000" spc="-1" strike="noStrike">
                <a:solidFill>
                  <a:srgbClr val="000000"/>
                </a:solidFill>
                <a:uFill>
                  <a:solidFill>
                    <a:srgbClr val="ffffff"/>
                  </a:solidFill>
                </a:uFill>
                <a:latin typeface="Verdana"/>
              </a:rPr>
              <a:t>Security Services”</a:t>
            </a:r>
            <a:endParaRPr b="0" lang="en-US" sz="2400" spc="-1" strike="noStrike">
              <a:solidFill>
                <a:srgbClr val="ffffff"/>
              </a:solidFill>
              <a:uFill>
                <a:solidFill>
                  <a:srgbClr val="ffffff"/>
                </a:solidFill>
              </a:uFill>
              <a:latin typeface="Times New Roman"/>
            </a:endParaRPr>
          </a:p>
        </p:txBody>
      </p:sp>
      <p:pic>
        <p:nvPicPr>
          <p:cNvPr id="127" name="" descr=""/>
          <p:cNvPicPr/>
          <p:nvPr/>
        </p:nvPicPr>
        <p:blipFill>
          <a:blip r:embed="rId1"/>
          <a:stretch/>
        </p:blipFill>
        <p:spPr>
          <a:xfrm>
            <a:off x="6832800" y="493200"/>
            <a:ext cx="365760" cy="365760"/>
          </a:xfrm>
          <a:prstGeom prst="rect">
            <a:avLst/>
          </a:prstGeom>
          <a:ln w="54720">
            <a:noFill/>
          </a:ln>
        </p:spPr>
      </p:pic>
      <p:sp>
        <p:nvSpPr>
          <p:cNvPr id="128" name="TextShape 3"/>
          <p:cNvSpPr txBox="1"/>
          <p:nvPr/>
        </p:nvSpPr>
        <p:spPr>
          <a:xfrm>
            <a:off x="1858680" y="1127520"/>
            <a:ext cx="5619960" cy="1396800"/>
          </a:xfrm>
          <a:prstGeom prst="rect">
            <a:avLst/>
          </a:prstGeom>
          <a:noFill/>
          <a:ln w="54720">
            <a:noFill/>
          </a:ln>
        </p:spPr>
        <p:txBody>
          <a:bodyPr lIns="90000" rIns="90000" tIns="45000" bIns="45000"/>
          <a:p>
            <a:pPr algn="ctr">
              <a:lnSpc>
                <a:spcPct val="93000"/>
              </a:lnSpc>
            </a:pPr>
            <a:r>
              <a:rPr b="0" lang="en-US" sz="3000" spc="-1" strike="noStrike">
                <a:solidFill>
                  <a:srgbClr val="ff3333"/>
                </a:solidFill>
                <a:uFill>
                  <a:solidFill>
                    <a:srgbClr val="ffffff"/>
                  </a:solidFill>
                </a:uFill>
                <a:latin typeface="Verdana"/>
              </a:rPr>
              <a:t>No</a:t>
            </a:r>
            <a:r>
              <a:rPr b="0" i="1" lang="en-US" sz="3000" spc="-1" strike="noStrike">
                <a:solidFill>
                  <a:srgbClr val="ff3333"/>
                </a:solidFill>
                <a:uFill>
                  <a:solidFill>
                    <a:srgbClr val="ffffff"/>
                  </a:solidFill>
                </a:uFill>
                <a:latin typeface="Verdana"/>
              </a:rPr>
              <a:t> effective</a:t>
            </a:r>
            <a:r>
              <a:rPr b="0" lang="en-US" sz="3000" spc="-1" strike="noStrike">
                <a:solidFill>
                  <a:srgbClr val="ff3333"/>
                </a:solidFill>
                <a:uFill>
                  <a:solidFill>
                    <a:srgbClr val="ffffff"/>
                  </a:solidFill>
                </a:uFill>
                <a:latin typeface="Verdana"/>
              </a:rPr>
              <a:t> oversight!</a:t>
            </a:r>
            <a:endParaRPr b="0" lang="en-US" sz="2400" spc="-1" strike="noStrike">
              <a:solidFill>
                <a:srgbClr val="ffffff"/>
              </a:solidFill>
              <a:uFill>
                <a:solidFill>
                  <a:srgbClr val="ffffff"/>
                </a:solidFill>
              </a:uFill>
              <a:latin typeface="Times New Roman"/>
            </a:endParaRPr>
          </a:p>
        </p:txBody>
      </p:sp>
      <p:pic>
        <p:nvPicPr>
          <p:cNvPr id="129" name="" descr=""/>
          <p:cNvPicPr/>
          <p:nvPr/>
        </p:nvPicPr>
        <p:blipFill>
          <a:blip r:embed="rId2"/>
          <a:stretch/>
        </p:blipFill>
        <p:spPr>
          <a:xfrm>
            <a:off x="1005840" y="1873080"/>
            <a:ext cx="7027200" cy="4216680"/>
          </a:xfrm>
          <a:prstGeom prst="rect">
            <a:avLst/>
          </a:prstGeom>
          <a:ln w="54720">
            <a:noFill/>
          </a:ln>
        </p:spPr>
      </p:pic>
    </p:spTree>
  </p:cSld>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30" name="" descr=""/>
          <p:cNvPicPr/>
          <p:nvPr/>
        </p:nvPicPr>
        <p:blipFill>
          <a:blip r:embed="rId1"/>
          <a:stretch/>
        </p:blipFill>
        <p:spPr>
          <a:xfrm>
            <a:off x="754560" y="2926080"/>
            <a:ext cx="1714320" cy="1971360"/>
          </a:xfrm>
          <a:prstGeom prst="rect">
            <a:avLst/>
          </a:prstGeom>
          <a:ln w="54720">
            <a:noFill/>
          </a:ln>
        </p:spPr>
      </p:pic>
      <p:sp>
        <p:nvSpPr>
          <p:cNvPr id="131" name="CustomShape 1"/>
          <p:cNvSpPr/>
          <p:nvPr/>
        </p:nvSpPr>
        <p:spPr>
          <a:xfrm>
            <a:off x="2926080" y="1097280"/>
            <a:ext cx="6035040" cy="3931920"/>
          </a:xfrm>
          <a:custGeom>
            <a:avLst/>
            <a:gdLst/>
            <a:ahLst/>
            <a:rect l="0" t="0" r="r" b="b"/>
            <a:pathLst>
              <a:path w="19911" h="10924">
                <a:moveTo>
                  <a:pt x="5931" y="0"/>
                </a:moveTo>
                <a:cubicBezTo>
                  <a:pt x="4538" y="0"/>
                  <a:pt x="3145" y="907"/>
                  <a:pt x="3145" y="1815"/>
                </a:cubicBezTo>
                <a:lnTo>
                  <a:pt x="3145" y="3175"/>
                </a:lnTo>
                <a:lnTo>
                  <a:pt x="3145" y="4536"/>
                </a:lnTo>
                <a:lnTo>
                  <a:pt x="3145" y="6386"/>
                </a:lnTo>
                <a:lnTo>
                  <a:pt x="0" y="7578"/>
                </a:lnTo>
                <a:lnTo>
                  <a:pt x="3145" y="9107"/>
                </a:lnTo>
                <a:cubicBezTo>
                  <a:pt x="3145" y="10015"/>
                  <a:pt x="4538" y="10923"/>
                  <a:pt x="5931" y="10923"/>
                </a:cubicBezTo>
                <a:lnTo>
                  <a:pt x="8019" y="10923"/>
                </a:lnTo>
                <a:lnTo>
                  <a:pt x="10107" y="10923"/>
                </a:lnTo>
                <a:lnTo>
                  <a:pt x="12947" y="10923"/>
                </a:lnTo>
                <a:lnTo>
                  <a:pt x="15035" y="10923"/>
                </a:lnTo>
                <a:lnTo>
                  <a:pt x="17123" y="10923"/>
                </a:lnTo>
                <a:cubicBezTo>
                  <a:pt x="18516" y="10923"/>
                  <a:pt x="19910" y="10015"/>
                  <a:pt x="19910" y="9107"/>
                </a:cubicBezTo>
                <a:lnTo>
                  <a:pt x="19910" y="7747"/>
                </a:lnTo>
                <a:lnTo>
                  <a:pt x="19910" y="6386"/>
                </a:lnTo>
                <a:lnTo>
                  <a:pt x="19910" y="4536"/>
                </a:lnTo>
                <a:lnTo>
                  <a:pt x="19910" y="3175"/>
                </a:lnTo>
                <a:lnTo>
                  <a:pt x="19910" y="1815"/>
                </a:lnTo>
                <a:cubicBezTo>
                  <a:pt x="19910" y="907"/>
                  <a:pt x="18516" y="0"/>
                  <a:pt x="17123" y="0"/>
                </a:cubicBezTo>
                <a:lnTo>
                  <a:pt x="15035" y="0"/>
                </a:lnTo>
                <a:lnTo>
                  <a:pt x="12947" y="0"/>
                </a:lnTo>
                <a:lnTo>
                  <a:pt x="10107" y="0"/>
                </a:lnTo>
                <a:lnTo>
                  <a:pt x="8019" y="0"/>
                </a:lnTo>
                <a:lnTo>
                  <a:pt x="5931" y="0"/>
                </a:lnTo>
              </a:path>
            </a:pathLst>
          </a:custGeom>
          <a:solidFill>
            <a:srgbClr val="99ccff"/>
          </a:solidFill>
          <a:ln w="9360">
            <a:solidFill>
              <a:srgbClr val="000000"/>
            </a:solidFill>
            <a:round/>
            <a:tailEnd len="med" type="triangle" w="med"/>
          </a:ln>
        </p:spPr>
        <p:style>
          <a:lnRef idx="0"/>
          <a:fillRef idx="0"/>
          <a:effectRef idx="0"/>
          <a:fontRef idx="minor"/>
        </p:style>
      </p:sp>
      <p:sp>
        <p:nvSpPr>
          <p:cNvPr id="132" name="CustomShape 2"/>
          <p:cNvSpPr/>
          <p:nvPr/>
        </p:nvSpPr>
        <p:spPr>
          <a:xfrm>
            <a:off x="0" y="584280"/>
            <a:ext cx="9144000" cy="1190520"/>
          </a:xfrm>
          <a:custGeom>
            <a:avLst/>
            <a:gdLst/>
            <a:ahLst/>
            <a:rect l="l" t="t" r="r" b="b"/>
            <a:pathLst>
              <a:path w="21600" h="21600">
                <a:moveTo>
                  <a:pt x="0" y="0"/>
                </a:moveTo>
                <a:lnTo>
                  <a:pt x="21600" y="0"/>
                </a:lnTo>
                <a:lnTo>
                  <a:pt x="21600" y="21600"/>
                </a:lnTo>
                <a:lnTo>
                  <a:pt x="0" y="21600"/>
                </a:lnTo>
                <a:lnTo>
                  <a:pt x="0" y="0"/>
                </a:lnTo>
                <a:close/>
              </a:path>
            </a:pathLst>
          </a:custGeom>
          <a:noFill/>
          <a:ln w="54720">
            <a:noFill/>
          </a:ln>
        </p:spPr>
        <p:style>
          <a:lnRef idx="0"/>
          <a:fillRef idx="0"/>
          <a:effectRef idx="0"/>
          <a:fontRef idx="minor"/>
        </p:style>
      </p:sp>
      <p:sp>
        <p:nvSpPr>
          <p:cNvPr id="133" name="TextShape 3"/>
          <p:cNvSpPr txBox="1"/>
          <p:nvPr/>
        </p:nvSpPr>
        <p:spPr>
          <a:xfrm>
            <a:off x="3106080" y="392040"/>
            <a:ext cx="3287880" cy="547200"/>
          </a:xfrm>
          <a:prstGeom prst="rect">
            <a:avLst/>
          </a:prstGeom>
          <a:noFill/>
          <a:ln w="54720">
            <a:noFill/>
          </a:ln>
        </p:spPr>
        <p:txBody>
          <a:bodyPr lIns="90000" rIns="90000" tIns="45000" bIns="45000"/>
          <a:p>
            <a:pPr algn="ctr">
              <a:lnSpc>
                <a:spcPct val="93000"/>
              </a:lnSpc>
            </a:pPr>
            <a:r>
              <a:rPr b="1" lang="en-US" sz="3000" spc="-1" strike="noStrike">
                <a:solidFill>
                  <a:srgbClr val="000000"/>
                </a:solidFill>
                <a:uFill>
                  <a:solidFill>
                    <a:srgbClr val="ffffff"/>
                  </a:solidFill>
                </a:uFill>
                <a:latin typeface="Verdana"/>
              </a:rPr>
              <a:t>Blackmail</a:t>
            </a:r>
            <a:endParaRPr b="0" lang="en-US" sz="2400" spc="-1" strike="noStrike">
              <a:solidFill>
                <a:srgbClr val="ffffff"/>
              </a:solidFill>
              <a:uFill>
                <a:solidFill>
                  <a:srgbClr val="ffffff"/>
                </a:solidFill>
              </a:uFill>
              <a:latin typeface="Times New Roman"/>
            </a:endParaRPr>
          </a:p>
        </p:txBody>
      </p:sp>
      <p:sp>
        <p:nvSpPr>
          <p:cNvPr id="134" name="TextShape 4"/>
          <p:cNvSpPr txBox="1"/>
          <p:nvPr/>
        </p:nvSpPr>
        <p:spPr>
          <a:xfrm>
            <a:off x="3125520" y="1596240"/>
            <a:ext cx="5577840" cy="3270960"/>
          </a:xfrm>
          <a:prstGeom prst="rect">
            <a:avLst/>
          </a:prstGeom>
          <a:noFill/>
          <a:ln w="54720">
            <a:noFill/>
          </a:ln>
        </p:spPr>
        <p:txBody>
          <a:bodyPr lIns="90000" rIns="90000" tIns="45000" bIns="45000"/>
          <a:p>
            <a:pPr algn="ctr">
              <a:lnSpc>
                <a:spcPct val="93000"/>
              </a:lnSpc>
            </a:pPr>
            <a:r>
              <a:rPr b="0" lang="en-US" sz="2200" spc="-1" strike="noStrike">
                <a:solidFill>
                  <a:srgbClr val="000000"/>
                </a:solidFill>
                <a:uFill>
                  <a:solidFill>
                    <a:srgbClr val="ffffff"/>
                  </a:solidFill>
                </a:uFill>
                <a:latin typeface="Times New Roman"/>
              </a:rPr>
              <a:t>“</a:t>
            </a:r>
            <a:r>
              <a:rPr b="0" lang="en-US" sz="2200" spc="-1" strike="noStrike">
                <a:solidFill>
                  <a:srgbClr val="000000"/>
                </a:solidFill>
                <a:uFill>
                  <a:solidFill>
                    <a:srgbClr val="ffffff"/>
                  </a:solidFill>
                </a:uFill>
                <a:latin typeface="Times New Roman"/>
              </a:rPr>
              <a:t>[The deep state] want to make sure that </a:t>
            </a:r>
            <a:r>
              <a:rPr b="1" lang="en-US" sz="2200" spc="-1" strike="noStrike">
                <a:solidFill>
                  <a:srgbClr val="000000"/>
                </a:solidFill>
                <a:uFill>
                  <a:solidFill>
                    <a:srgbClr val="ffffff"/>
                  </a:solidFill>
                </a:uFill>
                <a:latin typeface="Times New Roman"/>
              </a:rPr>
              <a:t>only blackmailable candidates get to hold office</a:t>
            </a:r>
            <a:r>
              <a:rPr b="0" lang="en-US" sz="2200" spc="-1" strike="noStrike">
                <a:solidFill>
                  <a:srgbClr val="000000"/>
                </a:solidFill>
                <a:uFill>
                  <a:solidFill>
                    <a:srgbClr val="ffffff"/>
                  </a:solidFill>
                </a:uFill>
                <a:latin typeface="Times New Roman"/>
              </a:rPr>
              <a:t>… </a:t>
            </a:r>
            <a:endParaRPr b="0" lang="en-US" sz="2400" spc="-1" strike="noStrike">
              <a:solidFill>
                <a:srgbClr val="ffffff"/>
              </a:solidFill>
              <a:uFill>
                <a:solidFill>
                  <a:srgbClr val="ffffff"/>
                </a:solidFill>
              </a:uFill>
              <a:latin typeface="Times New Roman"/>
            </a:endParaRPr>
          </a:p>
          <a:p>
            <a:pPr algn="ctr">
              <a:lnSpc>
                <a:spcPct val="93000"/>
              </a:lnSpc>
            </a:pPr>
            <a:endParaRPr b="0" lang="en-US" sz="2400" spc="-1" strike="noStrike">
              <a:solidFill>
                <a:srgbClr val="ffffff"/>
              </a:solidFill>
              <a:uFill>
                <a:solidFill>
                  <a:srgbClr val="ffffff"/>
                </a:solidFill>
              </a:uFill>
              <a:latin typeface="Times New Roman"/>
            </a:endParaRPr>
          </a:p>
          <a:p>
            <a:pPr algn="ctr">
              <a:lnSpc>
                <a:spcPct val="93000"/>
              </a:lnSpc>
            </a:pPr>
            <a:r>
              <a:rPr b="0" lang="en-US" sz="2200" spc="-1" strike="noStrike">
                <a:solidFill>
                  <a:srgbClr val="000000"/>
                </a:solidFill>
                <a:uFill>
                  <a:solidFill>
                    <a:srgbClr val="ffffff"/>
                  </a:solidFill>
                </a:uFill>
                <a:latin typeface="Times New Roman"/>
              </a:rPr>
              <a:t>If you’re squeaky clean, and if you start running for a major seat/position the chances are you’re </a:t>
            </a:r>
            <a:r>
              <a:rPr b="0" i="1" lang="en-US" sz="2200" spc="-1" strike="noStrike">
                <a:solidFill>
                  <a:srgbClr val="000000"/>
                </a:solidFill>
                <a:uFill>
                  <a:solidFill>
                    <a:srgbClr val="ffffff"/>
                  </a:solidFill>
                </a:uFill>
                <a:latin typeface="Times New Roman"/>
              </a:rPr>
              <a:t>not </a:t>
            </a:r>
            <a:r>
              <a:rPr b="0" lang="en-US" sz="2200" spc="-1" strike="noStrike">
                <a:solidFill>
                  <a:srgbClr val="000000"/>
                </a:solidFill>
                <a:uFill>
                  <a:solidFill>
                    <a:srgbClr val="ffffff"/>
                  </a:solidFill>
                </a:uFill>
                <a:latin typeface="Times New Roman"/>
              </a:rPr>
              <a:t>going to get there because… </a:t>
            </a:r>
            <a:endParaRPr b="0" lang="en-US" sz="2400" spc="-1" strike="noStrike">
              <a:solidFill>
                <a:srgbClr val="ffffff"/>
              </a:solidFill>
              <a:uFill>
                <a:solidFill>
                  <a:srgbClr val="ffffff"/>
                </a:solidFill>
              </a:uFill>
              <a:latin typeface="Times New Roman"/>
            </a:endParaRPr>
          </a:p>
          <a:p>
            <a:pPr algn="ctr">
              <a:lnSpc>
                <a:spcPct val="93000"/>
              </a:lnSpc>
            </a:pPr>
            <a:endParaRPr b="0" lang="en-US" sz="2400" spc="-1" strike="noStrike">
              <a:solidFill>
                <a:srgbClr val="ffffff"/>
              </a:solidFill>
              <a:uFill>
                <a:solidFill>
                  <a:srgbClr val="ffffff"/>
                </a:solidFill>
              </a:uFill>
              <a:latin typeface="Times New Roman"/>
            </a:endParaRPr>
          </a:p>
          <a:p>
            <a:pPr algn="ctr">
              <a:lnSpc>
                <a:spcPct val="93000"/>
              </a:lnSpc>
            </a:pPr>
            <a:r>
              <a:rPr b="0" lang="en-US" sz="2200" spc="-1" strike="noStrike">
                <a:solidFill>
                  <a:srgbClr val="000000"/>
                </a:solidFill>
                <a:uFill>
                  <a:solidFill>
                    <a:srgbClr val="ffffff"/>
                  </a:solidFill>
                </a:uFill>
                <a:latin typeface="Times New Roman"/>
              </a:rPr>
              <a:t>they don’t want you there – they can not put pressure on you via blackmail.”</a:t>
            </a:r>
            <a:endParaRPr b="0" lang="en-US" sz="2400" spc="-1" strike="noStrike">
              <a:solidFill>
                <a:srgbClr val="ffffff"/>
              </a:solidFill>
              <a:uFill>
                <a:solidFill>
                  <a:srgbClr val="ffffff"/>
                </a:solidFill>
              </a:uFill>
              <a:latin typeface="Times New Roman"/>
            </a:endParaRPr>
          </a:p>
        </p:txBody>
      </p:sp>
      <p:sp>
        <p:nvSpPr>
          <p:cNvPr id="135" name="TextShape 5"/>
          <p:cNvSpPr txBox="1"/>
          <p:nvPr/>
        </p:nvSpPr>
        <p:spPr>
          <a:xfrm>
            <a:off x="166320" y="4978440"/>
            <a:ext cx="2942640" cy="1648440"/>
          </a:xfrm>
          <a:prstGeom prst="rect">
            <a:avLst/>
          </a:prstGeom>
          <a:noFill/>
          <a:ln w="54720">
            <a:noFill/>
          </a:ln>
        </p:spPr>
        <p:txBody>
          <a:bodyPr lIns="90000" rIns="90000" tIns="45000" bIns="45000"/>
          <a:p>
            <a:pPr algn="ctr">
              <a:lnSpc>
                <a:spcPct val="93000"/>
              </a:lnSpc>
            </a:pPr>
            <a:r>
              <a:rPr b="1" i="1" lang="en-US" sz="2000" spc="-1" strike="noStrike">
                <a:solidFill>
                  <a:srgbClr val="000000"/>
                </a:solidFill>
                <a:uFill>
                  <a:solidFill>
                    <a:srgbClr val="ffffff"/>
                  </a:solidFill>
                </a:uFill>
                <a:latin typeface="Arial"/>
              </a:rPr>
              <a:t>Sibel Edmonds</a:t>
            </a:r>
            <a:endParaRPr b="0" lang="en-US" sz="2400" spc="-1" strike="noStrike">
              <a:solidFill>
                <a:srgbClr val="ffffff"/>
              </a:solidFill>
              <a:uFill>
                <a:solidFill>
                  <a:srgbClr val="ffffff"/>
                </a:solidFill>
              </a:uFill>
              <a:latin typeface="Times New Roman"/>
            </a:endParaRPr>
          </a:p>
          <a:p>
            <a:pPr algn="ctr">
              <a:lnSpc>
                <a:spcPct val="93000"/>
              </a:lnSpc>
            </a:pPr>
            <a:r>
              <a:rPr b="1" i="1" lang="en-US" sz="1600" spc="-1" strike="noStrike">
                <a:solidFill>
                  <a:srgbClr val="000000"/>
                </a:solidFill>
                <a:uFill>
                  <a:solidFill>
                    <a:srgbClr val="ffffff"/>
                  </a:solidFill>
                </a:uFill>
                <a:latin typeface="Arial"/>
              </a:rPr>
              <a:t>(Ex FBI translator)</a:t>
            </a:r>
            <a:endParaRPr b="0" lang="en-US" sz="2400" spc="-1" strike="noStrike">
              <a:solidFill>
                <a:srgbClr val="ffffff"/>
              </a:solidFill>
              <a:uFill>
                <a:solidFill>
                  <a:srgbClr val="ffffff"/>
                </a:solidFill>
              </a:uFill>
              <a:latin typeface="Times New Roman"/>
            </a:endParaRPr>
          </a:p>
          <a:p>
            <a:pPr algn="ctr">
              <a:lnSpc>
                <a:spcPct val="93000"/>
              </a:lnSpc>
            </a:pPr>
            <a:r>
              <a:rPr b="0" i="1" lang="en-US" sz="2000" spc="-1" strike="noStrike">
                <a:solidFill>
                  <a:srgbClr val="000000"/>
                </a:solidFill>
                <a:uFill>
                  <a:solidFill>
                    <a:srgbClr val="ffffff"/>
                  </a:solidFill>
                </a:uFill>
                <a:latin typeface="Arial"/>
              </a:rPr>
              <a:t>“</a:t>
            </a:r>
            <a:r>
              <a:rPr b="0" i="1" lang="en-US" sz="2000" spc="-1" strike="noStrike">
                <a:solidFill>
                  <a:srgbClr val="000000"/>
                </a:solidFill>
                <a:uFill>
                  <a:solidFill>
                    <a:srgbClr val="ffffff"/>
                  </a:solidFill>
                </a:uFill>
                <a:latin typeface="Arial"/>
              </a:rPr>
              <a:t>Most gagged person in the history of the USA.”</a:t>
            </a:r>
            <a:endParaRPr b="0" lang="en-US" sz="2400" spc="-1" strike="noStrike">
              <a:solidFill>
                <a:srgbClr val="ffffff"/>
              </a:solidFill>
              <a:uFill>
                <a:solidFill>
                  <a:srgbClr val="ffffff"/>
                </a:solidFill>
              </a:uFill>
              <a:latin typeface="Times New Roman"/>
            </a:endParaRPr>
          </a:p>
        </p:txBody>
      </p:sp>
    </p:spTree>
  </p:cSld>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36" name="CustomShape 1"/>
          <p:cNvSpPr/>
          <p:nvPr/>
        </p:nvSpPr>
        <p:spPr>
          <a:xfrm>
            <a:off x="0" y="584280"/>
            <a:ext cx="9144000" cy="1190520"/>
          </a:xfrm>
          <a:custGeom>
            <a:avLst/>
            <a:gdLst/>
            <a:ahLst/>
            <a:rect l="l" t="t" r="r" b="b"/>
            <a:pathLst>
              <a:path w="21600" h="21600">
                <a:moveTo>
                  <a:pt x="0" y="0"/>
                </a:moveTo>
                <a:lnTo>
                  <a:pt x="21600" y="0"/>
                </a:lnTo>
                <a:lnTo>
                  <a:pt x="21600" y="21600"/>
                </a:lnTo>
                <a:lnTo>
                  <a:pt x="0" y="21600"/>
                </a:lnTo>
                <a:lnTo>
                  <a:pt x="0" y="0"/>
                </a:lnTo>
                <a:close/>
              </a:path>
            </a:pathLst>
          </a:custGeom>
          <a:noFill/>
          <a:ln w="54720">
            <a:noFill/>
          </a:ln>
        </p:spPr>
        <p:style>
          <a:lnRef idx="0"/>
          <a:fillRef idx="0"/>
          <a:effectRef idx="0"/>
          <a:fontRef idx="minor"/>
        </p:style>
      </p:sp>
      <p:sp>
        <p:nvSpPr>
          <p:cNvPr id="137" name="TextShape 2"/>
          <p:cNvSpPr txBox="1"/>
          <p:nvPr/>
        </p:nvSpPr>
        <p:spPr>
          <a:xfrm>
            <a:off x="731520" y="392040"/>
            <a:ext cx="7589520" cy="972000"/>
          </a:xfrm>
          <a:prstGeom prst="rect">
            <a:avLst/>
          </a:prstGeom>
          <a:noFill/>
          <a:ln w="54720">
            <a:noFill/>
          </a:ln>
        </p:spPr>
        <p:txBody>
          <a:bodyPr lIns="90000" rIns="90000" tIns="45000" bIns="45000"/>
          <a:p>
            <a:pPr algn="ctr">
              <a:lnSpc>
                <a:spcPct val="93000"/>
              </a:lnSpc>
            </a:pPr>
            <a:r>
              <a:rPr b="1" lang="en-US" sz="3000" spc="-1" strike="noStrike">
                <a:solidFill>
                  <a:srgbClr val="000000"/>
                </a:solidFill>
                <a:uFill>
                  <a:solidFill>
                    <a:srgbClr val="ffffff"/>
                  </a:solidFill>
                </a:uFill>
                <a:latin typeface="Verdana"/>
              </a:rPr>
              <a:t>The Macleod Hierarchy</a:t>
            </a:r>
            <a:endParaRPr b="0" lang="en-US" sz="2400" spc="-1" strike="noStrike">
              <a:solidFill>
                <a:srgbClr val="ffffff"/>
              </a:solidFill>
              <a:uFill>
                <a:solidFill>
                  <a:srgbClr val="ffffff"/>
                </a:solidFill>
              </a:uFill>
              <a:latin typeface="Times New Roman"/>
            </a:endParaRPr>
          </a:p>
        </p:txBody>
      </p:sp>
      <p:pic>
        <p:nvPicPr>
          <p:cNvPr id="138" name="" descr=""/>
          <p:cNvPicPr/>
          <p:nvPr/>
        </p:nvPicPr>
        <p:blipFill>
          <a:blip r:embed="rId1"/>
          <a:stretch/>
        </p:blipFill>
        <p:spPr>
          <a:xfrm>
            <a:off x="1737360" y="1737360"/>
            <a:ext cx="4389120" cy="4389120"/>
          </a:xfrm>
          <a:prstGeom prst="rect">
            <a:avLst/>
          </a:prstGeom>
          <a:ln w="54720">
            <a:noFill/>
          </a:ln>
        </p:spPr>
      </p:pic>
      <p:sp>
        <p:nvSpPr>
          <p:cNvPr id="139" name="TextShape 3"/>
          <p:cNvSpPr txBox="1"/>
          <p:nvPr/>
        </p:nvSpPr>
        <p:spPr>
          <a:xfrm>
            <a:off x="4818960" y="1990440"/>
            <a:ext cx="3108960" cy="972000"/>
          </a:xfrm>
          <a:prstGeom prst="rect">
            <a:avLst/>
          </a:prstGeom>
          <a:noFill/>
          <a:ln w="54720">
            <a:noFill/>
          </a:ln>
        </p:spPr>
        <p:txBody>
          <a:bodyPr lIns="90000" rIns="90000" tIns="45000" bIns="45000"/>
          <a:p>
            <a:pPr algn="ctr">
              <a:lnSpc>
                <a:spcPct val="93000"/>
              </a:lnSpc>
            </a:pPr>
            <a:r>
              <a:rPr b="0" lang="en-US" sz="3000" spc="-1" strike="noStrike">
                <a:solidFill>
                  <a:srgbClr val="ff3333"/>
                </a:solidFill>
                <a:uFill>
                  <a:solidFill>
                    <a:srgbClr val="ffffff"/>
                  </a:solidFill>
                </a:uFill>
                <a:latin typeface="Verdana"/>
              </a:rPr>
              <a:t>Psychopaths</a:t>
            </a:r>
            <a:endParaRPr b="0" lang="en-US" sz="2400" spc="-1" strike="noStrike">
              <a:solidFill>
                <a:srgbClr val="ffffff"/>
              </a:solidFill>
              <a:uFill>
                <a:solidFill>
                  <a:srgbClr val="ffffff"/>
                </a:solidFill>
              </a:uFill>
              <a:latin typeface="Times New Roman"/>
            </a:endParaRPr>
          </a:p>
        </p:txBody>
      </p:sp>
      <p:sp>
        <p:nvSpPr>
          <p:cNvPr id="140" name="TextShape 4"/>
          <p:cNvSpPr txBox="1"/>
          <p:nvPr/>
        </p:nvSpPr>
        <p:spPr>
          <a:xfrm>
            <a:off x="4818960" y="3211920"/>
            <a:ext cx="3108960" cy="972000"/>
          </a:xfrm>
          <a:prstGeom prst="rect">
            <a:avLst/>
          </a:prstGeom>
          <a:noFill/>
          <a:ln w="54720">
            <a:noFill/>
          </a:ln>
        </p:spPr>
        <p:txBody>
          <a:bodyPr lIns="90000" rIns="90000" tIns="45000" bIns="45000"/>
          <a:p>
            <a:pPr algn="ctr">
              <a:lnSpc>
                <a:spcPct val="93000"/>
              </a:lnSpc>
            </a:pPr>
            <a:r>
              <a:rPr b="0" lang="en-US" sz="3000" spc="-1" strike="noStrike">
                <a:solidFill>
                  <a:srgbClr val="cc9900"/>
                </a:solidFill>
                <a:uFill>
                  <a:solidFill>
                    <a:srgbClr val="ffffff"/>
                  </a:solidFill>
                </a:uFill>
                <a:latin typeface="Verdana"/>
              </a:rPr>
              <a:t>Clueless</a:t>
            </a:r>
            <a:endParaRPr b="0" lang="en-US" sz="2400" spc="-1" strike="noStrike">
              <a:solidFill>
                <a:srgbClr val="ffffff"/>
              </a:solidFill>
              <a:uFill>
                <a:solidFill>
                  <a:srgbClr val="ffffff"/>
                </a:solidFill>
              </a:uFill>
              <a:latin typeface="Times New Roman"/>
            </a:endParaRPr>
          </a:p>
        </p:txBody>
      </p:sp>
      <p:sp>
        <p:nvSpPr>
          <p:cNvPr id="141" name="TextShape 5"/>
          <p:cNvSpPr txBox="1"/>
          <p:nvPr/>
        </p:nvSpPr>
        <p:spPr>
          <a:xfrm>
            <a:off x="4818960" y="4824000"/>
            <a:ext cx="3108960" cy="972000"/>
          </a:xfrm>
          <a:prstGeom prst="rect">
            <a:avLst/>
          </a:prstGeom>
          <a:noFill/>
          <a:ln w="54720">
            <a:noFill/>
          </a:ln>
        </p:spPr>
        <p:txBody>
          <a:bodyPr lIns="90000" rIns="90000" tIns="45000" bIns="45000"/>
          <a:p>
            <a:pPr algn="ctr">
              <a:lnSpc>
                <a:spcPct val="93000"/>
              </a:lnSpc>
            </a:pPr>
            <a:r>
              <a:rPr b="0" lang="en-US" sz="3000" spc="-1" strike="noStrike">
                <a:solidFill>
                  <a:srgbClr val="000000"/>
                </a:solidFill>
                <a:uFill>
                  <a:solidFill>
                    <a:srgbClr val="ffffff"/>
                  </a:solidFill>
                </a:uFill>
                <a:latin typeface="Verdana"/>
              </a:rPr>
              <a:t> </a:t>
            </a:r>
            <a:r>
              <a:rPr b="0" lang="en-US" sz="3000" spc="-1" strike="noStrike">
                <a:solidFill>
                  <a:srgbClr val="3399ff"/>
                </a:solidFill>
                <a:uFill>
                  <a:solidFill>
                    <a:srgbClr val="ffffff"/>
                  </a:solidFill>
                </a:uFill>
                <a:latin typeface="Verdana"/>
              </a:rPr>
              <a:t>Losers</a:t>
            </a:r>
            <a:endParaRPr b="0" lang="en-US" sz="2400" spc="-1" strike="noStrike">
              <a:solidFill>
                <a:srgbClr val="ffffff"/>
              </a:solidFill>
              <a:uFill>
                <a:solidFill>
                  <a:srgbClr val="ffffff"/>
                </a:solidFill>
              </a:uFill>
              <a:latin typeface="Times New Roman"/>
            </a:endParaRPr>
          </a:p>
        </p:txBody>
      </p:sp>
    </p:spTree>
  </p:cSld>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42" name="CustomShape 1"/>
          <p:cNvSpPr/>
          <p:nvPr/>
        </p:nvSpPr>
        <p:spPr>
          <a:xfrm>
            <a:off x="0" y="584280"/>
            <a:ext cx="9144000" cy="1190520"/>
          </a:xfrm>
          <a:custGeom>
            <a:avLst/>
            <a:gdLst/>
            <a:ahLst/>
            <a:rect l="l" t="t" r="r" b="b"/>
            <a:pathLst>
              <a:path w="21600" h="21600">
                <a:moveTo>
                  <a:pt x="0" y="0"/>
                </a:moveTo>
                <a:lnTo>
                  <a:pt x="21600" y="0"/>
                </a:lnTo>
                <a:lnTo>
                  <a:pt x="21600" y="21600"/>
                </a:lnTo>
                <a:lnTo>
                  <a:pt x="0" y="21600"/>
                </a:lnTo>
                <a:lnTo>
                  <a:pt x="0" y="0"/>
                </a:lnTo>
                <a:close/>
              </a:path>
            </a:pathLst>
          </a:custGeom>
          <a:noFill/>
          <a:ln w="54720">
            <a:noFill/>
          </a:ln>
        </p:spPr>
        <p:style>
          <a:lnRef idx="0"/>
          <a:fillRef idx="0"/>
          <a:effectRef idx="0"/>
          <a:fontRef idx="minor"/>
        </p:style>
      </p:sp>
      <p:sp>
        <p:nvSpPr>
          <p:cNvPr id="143" name="TextShape 2"/>
          <p:cNvSpPr txBox="1"/>
          <p:nvPr/>
        </p:nvSpPr>
        <p:spPr>
          <a:xfrm>
            <a:off x="2278080" y="392040"/>
            <a:ext cx="4579920" cy="972000"/>
          </a:xfrm>
          <a:prstGeom prst="rect">
            <a:avLst/>
          </a:prstGeom>
          <a:noFill/>
          <a:ln w="54720">
            <a:noFill/>
          </a:ln>
        </p:spPr>
        <p:txBody>
          <a:bodyPr lIns="90000" rIns="90000" tIns="45000" bIns="45000"/>
          <a:p>
            <a:pPr algn="ctr">
              <a:lnSpc>
                <a:spcPct val="93000"/>
              </a:lnSpc>
            </a:pPr>
            <a:r>
              <a:rPr b="1" lang="en-US" sz="3000" spc="-1" strike="noStrike">
                <a:solidFill>
                  <a:srgbClr val="000000"/>
                </a:solidFill>
                <a:uFill>
                  <a:solidFill>
                    <a:srgbClr val="ffffff"/>
                  </a:solidFill>
                </a:uFill>
                <a:latin typeface="Verdana"/>
              </a:rPr>
              <a:t>Deep State Milieux</a:t>
            </a:r>
            <a:endParaRPr b="0" lang="en-US" sz="2400" spc="-1" strike="noStrike">
              <a:solidFill>
                <a:srgbClr val="ffffff"/>
              </a:solidFill>
              <a:uFill>
                <a:solidFill>
                  <a:srgbClr val="ffffff"/>
                </a:solidFill>
              </a:uFill>
              <a:latin typeface="Times New Roman"/>
            </a:endParaRPr>
          </a:p>
        </p:txBody>
      </p:sp>
      <p:pic>
        <p:nvPicPr>
          <p:cNvPr id="144" name="" descr=""/>
          <p:cNvPicPr/>
          <p:nvPr/>
        </p:nvPicPr>
        <p:blipFill>
          <a:blip r:embed="rId1"/>
          <a:stretch/>
        </p:blipFill>
        <p:spPr>
          <a:xfrm>
            <a:off x="1236960" y="4219560"/>
            <a:ext cx="1069200" cy="1069200"/>
          </a:xfrm>
          <a:prstGeom prst="rect">
            <a:avLst/>
          </a:prstGeom>
          <a:ln w="54720">
            <a:noFill/>
          </a:ln>
        </p:spPr>
      </p:pic>
      <p:sp>
        <p:nvSpPr>
          <p:cNvPr id="145" name="TextShape 3"/>
          <p:cNvSpPr txBox="1"/>
          <p:nvPr/>
        </p:nvSpPr>
        <p:spPr>
          <a:xfrm>
            <a:off x="2106000" y="1535040"/>
            <a:ext cx="6802560" cy="1998720"/>
          </a:xfrm>
          <a:prstGeom prst="rect">
            <a:avLst/>
          </a:prstGeom>
          <a:noFill/>
          <a:ln w="54720">
            <a:noFill/>
          </a:ln>
        </p:spPr>
        <p:txBody>
          <a:bodyPr lIns="90000" rIns="90000" tIns="45000" bIns="45000"/>
          <a:p>
            <a:pPr algn="ctr">
              <a:lnSpc>
                <a:spcPct val="93000"/>
              </a:lnSpc>
            </a:pPr>
            <a:r>
              <a:rPr b="0" lang="en-US" sz="3000" spc="-1" strike="noStrike">
                <a:solidFill>
                  <a:srgbClr val="000000"/>
                </a:solidFill>
                <a:uFill>
                  <a:solidFill>
                    <a:srgbClr val="ffffff"/>
                  </a:solidFill>
                </a:uFill>
                <a:latin typeface="Verdana"/>
              </a:rPr>
              <a:t>Bilderberg,</a:t>
            </a:r>
            <a:endParaRPr b="0" lang="en-US" sz="2400" spc="-1" strike="noStrike">
              <a:solidFill>
                <a:srgbClr val="ffffff"/>
              </a:solidFill>
              <a:uFill>
                <a:solidFill>
                  <a:srgbClr val="ffffff"/>
                </a:solidFill>
              </a:uFill>
              <a:latin typeface="Times New Roman"/>
            </a:endParaRPr>
          </a:p>
          <a:p>
            <a:pPr algn="ctr">
              <a:lnSpc>
                <a:spcPct val="93000"/>
              </a:lnSpc>
            </a:pPr>
            <a:r>
              <a:rPr b="0" lang="en-US" sz="3000" spc="-1" strike="noStrike">
                <a:solidFill>
                  <a:srgbClr val="b2b2b2"/>
                </a:solidFill>
                <a:uFill>
                  <a:solidFill>
                    <a:srgbClr val="ffffff"/>
                  </a:solidFill>
                </a:uFill>
                <a:latin typeface="Verdana"/>
              </a:rPr>
              <a:t>Council on Foreign Relations,</a:t>
            </a:r>
            <a:endParaRPr b="0" lang="en-US" sz="2400" spc="-1" strike="noStrike">
              <a:solidFill>
                <a:srgbClr val="ffffff"/>
              </a:solidFill>
              <a:uFill>
                <a:solidFill>
                  <a:srgbClr val="ffffff"/>
                </a:solidFill>
              </a:uFill>
              <a:latin typeface="Times New Roman"/>
            </a:endParaRPr>
          </a:p>
          <a:p>
            <a:pPr algn="ctr">
              <a:lnSpc>
                <a:spcPct val="93000"/>
              </a:lnSpc>
            </a:pPr>
            <a:r>
              <a:rPr b="0" lang="en-US" sz="3000" spc="-1" strike="noStrike">
                <a:solidFill>
                  <a:srgbClr val="b2b2b2"/>
                </a:solidFill>
                <a:uFill>
                  <a:solidFill>
                    <a:srgbClr val="ffffff"/>
                  </a:solidFill>
                </a:uFill>
                <a:latin typeface="Verdana"/>
              </a:rPr>
              <a:t>Trilateral commission...</a:t>
            </a:r>
            <a:endParaRPr b="0" lang="en-US" sz="2400" spc="-1" strike="noStrike">
              <a:solidFill>
                <a:srgbClr val="ffffff"/>
              </a:solidFill>
              <a:uFill>
                <a:solidFill>
                  <a:srgbClr val="ffffff"/>
                </a:solidFill>
              </a:uFill>
              <a:latin typeface="Times New Roman"/>
            </a:endParaRPr>
          </a:p>
        </p:txBody>
      </p:sp>
      <p:sp>
        <p:nvSpPr>
          <p:cNvPr id="146" name="TextShape 4"/>
          <p:cNvSpPr txBox="1"/>
          <p:nvPr/>
        </p:nvSpPr>
        <p:spPr>
          <a:xfrm>
            <a:off x="-467280" y="4487760"/>
            <a:ext cx="7771680" cy="2512080"/>
          </a:xfrm>
          <a:prstGeom prst="rect">
            <a:avLst/>
          </a:prstGeom>
          <a:noFill/>
          <a:ln w="54720">
            <a:noFill/>
          </a:ln>
        </p:spPr>
        <p:txBody>
          <a:bodyPr lIns="90000" rIns="90000" tIns="45000" bIns="45000"/>
          <a:p>
            <a:pPr algn="ctr">
              <a:lnSpc>
                <a:spcPct val="93000"/>
              </a:lnSpc>
            </a:pPr>
            <a:r>
              <a:rPr b="0" lang="en-US" sz="3000" spc="-1" strike="noStrike">
                <a:solidFill>
                  <a:srgbClr val="000000"/>
                </a:solidFill>
                <a:uFill>
                  <a:solidFill>
                    <a:srgbClr val="ffffff"/>
                  </a:solidFill>
                </a:uFill>
                <a:latin typeface="Verdana"/>
              </a:rPr>
              <a:t>Le Cercle, </a:t>
            </a:r>
            <a:endParaRPr b="0" lang="en-US" sz="2400" spc="-1" strike="noStrike">
              <a:solidFill>
                <a:srgbClr val="ffffff"/>
              </a:solidFill>
              <a:uFill>
                <a:solidFill>
                  <a:srgbClr val="ffffff"/>
                </a:solidFill>
              </a:uFill>
              <a:latin typeface="Times New Roman"/>
            </a:endParaRPr>
          </a:p>
          <a:p>
            <a:pPr algn="ctr">
              <a:lnSpc>
                <a:spcPct val="93000"/>
              </a:lnSpc>
            </a:pPr>
            <a:r>
              <a:rPr b="0" lang="en-US" sz="3000" spc="-1" strike="noStrike">
                <a:solidFill>
                  <a:srgbClr val="999999"/>
                </a:solidFill>
                <a:uFill>
                  <a:solidFill>
                    <a:srgbClr val="ffffff"/>
                  </a:solidFill>
                </a:uFill>
                <a:latin typeface="Verdana"/>
              </a:rPr>
              <a:t>The Pilgrims,</a:t>
            </a:r>
            <a:endParaRPr b="0" lang="en-US" sz="2400" spc="-1" strike="noStrike">
              <a:solidFill>
                <a:srgbClr val="ffffff"/>
              </a:solidFill>
              <a:uFill>
                <a:solidFill>
                  <a:srgbClr val="ffffff"/>
                </a:solidFill>
              </a:uFill>
              <a:latin typeface="Times New Roman"/>
            </a:endParaRPr>
          </a:p>
          <a:p>
            <a:pPr algn="ctr">
              <a:lnSpc>
                <a:spcPct val="93000"/>
              </a:lnSpc>
            </a:pPr>
            <a:r>
              <a:rPr b="0" lang="en-US" sz="3000" spc="-1" strike="noStrike">
                <a:solidFill>
                  <a:srgbClr val="999999"/>
                </a:solidFill>
                <a:uFill>
                  <a:solidFill>
                    <a:srgbClr val="ffffff"/>
                  </a:solidFill>
                </a:uFill>
                <a:latin typeface="Verdana"/>
              </a:rPr>
              <a:t>Club de Berne,</a:t>
            </a:r>
            <a:endParaRPr b="0" lang="en-US" sz="2400" spc="-1" strike="noStrike">
              <a:solidFill>
                <a:srgbClr val="ffffff"/>
              </a:solidFill>
              <a:uFill>
                <a:solidFill>
                  <a:srgbClr val="ffffff"/>
                </a:solidFill>
              </a:uFill>
              <a:latin typeface="Times New Roman"/>
            </a:endParaRPr>
          </a:p>
          <a:p>
            <a:pPr algn="ctr">
              <a:lnSpc>
                <a:spcPct val="93000"/>
              </a:lnSpc>
            </a:pPr>
            <a:r>
              <a:rPr b="0" lang="en-US" sz="3000" spc="-1" strike="noStrike">
                <a:solidFill>
                  <a:srgbClr val="999999"/>
                </a:solidFill>
                <a:uFill>
                  <a:solidFill>
                    <a:srgbClr val="ffffff"/>
                  </a:solidFill>
                </a:uFill>
                <a:latin typeface="Verdana"/>
              </a:rPr>
              <a:t>Munich Security Conference...</a:t>
            </a:r>
            <a:endParaRPr b="0" lang="en-US" sz="2400" spc="-1" strike="noStrike">
              <a:solidFill>
                <a:srgbClr val="ffffff"/>
              </a:solidFill>
              <a:uFill>
                <a:solidFill>
                  <a:srgbClr val="ffffff"/>
                </a:solidFill>
              </a:uFill>
              <a:latin typeface="Times New Roman"/>
            </a:endParaRPr>
          </a:p>
        </p:txBody>
      </p:sp>
      <p:pic>
        <p:nvPicPr>
          <p:cNvPr id="147" name="" descr=""/>
          <p:cNvPicPr/>
          <p:nvPr/>
        </p:nvPicPr>
        <p:blipFill>
          <a:blip r:embed="rId2"/>
          <a:stretch/>
        </p:blipFill>
        <p:spPr>
          <a:xfrm>
            <a:off x="5830200" y="3504960"/>
            <a:ext cx="2828520" cy="2571480"/>
          </a:xfrm>
          <a:prstGeom prst="rect">
            <a:avLst/>
          </a:prstGeom>
          <a:ln w="54720">
            <a:noFill/>
          </a:ln>
        </p:spPr>
      </p:pic>
      <p:sp>
        <p:nvSpPr>
          <p:cNvPr id="148" name="Line 5"/>
          <p:cNvSpPr/>
          <p:nvPr/>
        </p:nvSpPr>
        <p:spPr>
          <a:xfrm flipV="1">
            <a:off x="4543920" y="3504960"/>
            <a:ext cx="1280160" cy="1280160"/>
          </a:xfrm>
          <a:prstGeom prst="line">
            <a:avLst/>
          </a:prstGeom>
          <a:ln w="54720">
            <a:solidFill>
              <a:srgbClr val="000000"/>
            </a:solidFill>
            <a:round/>
            <a:tailEnd len="med" type="triangle" w="med"/>
          </a:ln>
        </p:spPr>
        <p:style>
          <a:lnRef idx="0"/>
          <a:fillRef idx="0"/>
          <a:effectRef idx="0"/>
          <a:fontRef idx="minor"/>
        </p:style>
      </p:sp>
      <p:sp>
        <p:nvSpPr>
          <p:cNvPr id="149" name="Line 6"/>
          <p:cNvSpPr/>
          <p:nvPr/>
        </p:nvSpPr>
        <p:spPr>
          <a:xfrm>
            <a:off x="4543920" y="4785120"/>
            <a:ext cx="1286280" cy="1097280"/>
          </a:xfrm>
          <a:prstGeom prst="line">
            <a:avLst/>
          </a:prstGeom>
          <a:ln w="54720">
            <a:solidFill>
              <a:srgbClr val="000000"/>
            </a:solidFill>
            <a:round/>
            <a:tailEnd len="med" type="triangle" w="med"/>
          </a:ln>
        </p:spPr>
        <p:style>
          <a:lnRef idx="0"/>
          <a:fillRef idx="0"/>
          <a:effectRef idx="0"/>
          <a:fontRef idx="minor"/>
        </p:style>
      </p:sp>
      <p:sp>
        <p:nvSpPr>
          <p:cNvPr id="150" name="Line 7"/>
          <p:cNvSpPr/>
          <p:nvPr/>
        </p:nvSpPr>
        <p:spPr>
          <a:xfrm flipH="1">
            <a:off x="4269600" y="4785120"/>
            <a:ext cx="274320" cy="0"/>
          </a:xfrm>
          <a:prstGeom prst="line">
            <a:avLst/>
          </a:prstGeom>
          <a:ln w="54720">
            <a:solidFill>
              <a:srgbClr val="000000"/>
            </a:solidFill>
            <a:round/>
            <a:tailEnd len="med" type="triangle" w="med"/>
          </a:ln>
        </p:spPr>
        <p:style>
          <a:lnRef idx="0"/>
          <a:fillRef idx="0"/>
          <a:effectRef idx="0"/>
          <a:fontRef idx="minor"/>
        </p:style>
      </p:sp>
      <p:pic>
        <p:nvPicPr>
          <p:cNvPr id="151" name="" descr=""/>
          <p:cNvPicPr/>
          <p:nvPr/>
        </p:nvPicPr>
        <p:blipFill>
          <a:blip r:embed="rId3"/>
          <a:stretch/>
        </p:blipFill>
        <p:spPr>
          <a:xfrm>
            <a:off x="1093320" y="1280160"/>
            <a:ext cx="1741320" cy="1737360"/>
          </a:xfrm>
          <a:prstGeom prst="rect">
            <a:avLst/>
          </a:prstGeom>
          <a:ln w="54720">
            <a:noFill/>
          </a:ln>
        </p:spPr>
      </p:pic>
    </p:spTree>
  </p:cSld>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52" name="" descr=""/>
          <p:cNvPicPr/>
          <p:nvPr/>
        </p:nvPicPr>
        <p:blipFill>
          <a:blip r:embed="rId1"/>
          <a:stretch/>
        </p:blipFill>
        <p:spPr>
          <a:xfrm>
            <a:off x="-4320" y="1413360"/>
            <a:ext cx="9143640" cy="5486760"/>
          </a:xfrm>
          <a:prstGeom prst="rect">
            <a:avLst/>
          </a:prstGeom>
          <a:ln w="54720">
            <a:noFill/>
          </a:ln>
        </p:spPr>
      </p:pic>
      <p:sp>
        <p:nvSpPr>
          <p:cNvPr id="153" name="CustomShape 1"/>
          <p:cNvSpPr/>
          <p:nvPr/>
        </p:nvSpPr>
        <p:spPr>
          <a:xfrm flipH="1">
            <a:off x="-457200" y="1188720"/>
            <a:ext cx="9784080" cy="5943600"/>
          </a:xfrm>
          <a:prstGeom prst="rect">
            <a:avLst/>
          </a:prstGeom>
          <a:solidFill>
            <a:srgbClr val="ffffff">
              <a:alpha val="70000"/>
            </a:srgbClr>
          </a:solidFill>
          <a:ln w="54720">
            <a:noFill/>
          </a:ln>
        </p:spPr>
        <p:style>
          <a:lnRef idx="0"/>
          <a:fillRef idx="0"/>
          <a:effectRef idx="0"/>
          <a:fontRef idx="minor"/>
        </p:style>
      </p:sp>
      <p:sp>
        <p:nvSpPr>
          <p:cNvPr id="154" name="CustomShape 2"/>
          <p:cNvSpPr/>
          <p:nvPr/>
        </p:nvSpPr>
        <p:spPr>
          <a:xfrm>
            <a:off x="0" y="584280"/>
            <a:ext cx="9144000" cy="1190520"/>
          </a:xfrm>
          <a:custGeom>
            <a:avLst/>
            <a:gdLst/>
            <a:ahLst/>
            <a:rect l="l" t="t" r="r" b="b"/>
            <a:pathLst>
              <a:path w="21600" h="21600">
                <a:moveTo>
                  <a:pt x="0" y="0"/>
                </a:moveTo>
                <a:lnTo>
                  <a:pt x="21600" y="0"/>
                </a:lnTo>
                <a:lnTo>
                  <a:pt x="21600" y="21600"/>
                </a:lnTo>
                <a:lnTo>
                  <a:pt x="0" y="21600"/>
                </a:lnTo>
                <a:lnTo>
                  <a:pt x="0" y="0"/>
                </a:lnTo>
                <a:close/>
              </a:path>
            </a:pathLst>
          </a:custGeom>
          <a:noFill/>
          <a:ln w="54720">
            <a:noFill/>
          </a:ln>
        </p:spPr>
        <p:style>
          <a:lnRef idx="0"/>
          <a:fillRef idx="0"/>
          <a:effectRef idx="0"/>
          <a:fontRef idx="minor"/>
        </p:style>
      </p:sp>
      <p:sp>
        <p:nvSpPr>
          <p:cNvPr id="155" name="TextShape 3"/>
          <p:cNvSpPr txBox="1"/>
          <p:nvPr/>
        </p:nvSpPr>
        <p:spPr>
          <a:xfrm>
            <a:off x="2083680" y="320040"/>
            <a:ext cx="4846320" cy="972000"/>
          </a:xfrm>
          <a:prstGeom prst="rect">
            <a:avLst/>
          </a:prstGeom>
          <a:noFill/>
          <a:ln w="54720">
            <a:noFill/>
          </a:ln>
        </p:spPr>
        <p:txBody>
          <a:bodyPr lIns="90000" rIns="90000" tIns="45000" bIns="45000"/>
          <a:p>
            <a:pPr algn="ctr">
              <a:lnSpc>
                <a:spcPct val="93000"/>
              </a:lnSpc>
            </a:pPr>
            <a:r>
              <a:rPr b="1" lang="en-US" sz="3000" spc="-1" strike="noStrike">
                <a:solidFill>
                  <a:srgbClr val="000000"/>
                </a:solidFill>
                <a:uFill>
                  <a:solidFill>
                    <a:srgbClr val="ffffff"/>
                  </a:solidFill>
                </a:uFill>
                <a:latin typeface="Verdana"/>
              </a:rPr>
              <a:t>Black Budgets</a:t>
            </a:r>
            <a:endParaRPr b="0" lang="en-US" sz="2400" spc="-1" strike="noStrike">
              <a:solidFill>
                <a:srgbClr val="ffffff"/>
              </a:solidFill>
              <a:uFill>
                <a:solidFill>
                  <a:srgbClr val="ffffff"/>
                </a:solidFill>
              </a:uFill>
              <a:latin typeface="Times New Roman"/>
            </a:endParaRPr>
          </a:p>
        </p:txBody>
      </p:sp>
      <p:sp>
        <p:nvSpPr>
          <p:cNvPr id="156" name="TextShape 4"/>
          <p:cNvSpPr txBox="1"/>
          <p:nvPr/>
        </p:nvSpPr>
        <p:spPr>
          <a:xfrm>
            <a:off x="1514520" y="5330160"/>
            <a:ext cx="3744360" cy="1060560"/>
          </a:xfrm>
          <a:prstGeom prst="rect">
            <a:avLst/>
          </a:prstGeom>
          <a:noFill/>
          <a:ln w="54720">
            <a:noFill/>
          </a:ln>
        </p:spPr>
        <p:txBody>
          <a:bodyPr lIns="90000" rIns="90000" tIns="45000" bIns="45000"/>
          <a:p>
            <a:pPr algn="ctr">
              <a:lnSpc>
                <a:spcPct val="93000"/>
              </a:lnSpc>
            </a:pPr>
            <a:r>
              <a:rPr b="1" lang="en-US" sz="3000" spc="-1" strike="noStrike">
                <a:solidFill>
                  <a:srgbClr val="000000"/>
                </a:solidFill>
                <a:uFill>
                  <a:solidFill>
                    <a:srgbClr val="ffffff"/>
                  </a:solidFill>
                </a:uFill>
                <a:latin typeface="Verdana"/>
              </a:rPr>
              <a:t>Official Activities</a:t>
            </a:r>
            <a:endParaRPr b="0" lang="en-US" sz="2400" spc="-1" strike="noStrike">
              <a:solidFill>
                <a:srgbClr val="ffffff"/>
              </a:solidFill>
              <a:uFill>
                <a:solidFill>
                  <a:srgbClr val="ffffff"/>
                </a:solidFill>
              </a:uFill>
              <a:latin typeface="Times New Roman"/>
            </a:endParaRPr>
          </a:p>
        </p:txBody>
      </p:sp>
      <p:sp>
        <p:nvSpPr>
          <p:cNvPr id="157" name="TextShape 5"/>
          <p:cNvSpPr txBox="1"/>
          <p:nvPr/>
        </p:nvSpPr>
        <p:spPr>
          <a:xfrm>
            <a:off x="3748680" y="5298480"/>
            <a:ext cx="3744360" cy="1060560"/>
          </a:xfrm>
          <a:prstGeom prst="rect">
            <a:avLst/>
          </a:prstGeom>
          <a:noFill/>
          <a:ln w="54720">
            <a:noFill/>
          </a:ln>
        </p:spPr>
        <p:txBody>
          <a:bodyPr lIns="90000" rIns="90000" tIns="45000" bIns="45000"/>
          <a:p>
            <a:pPr algn="ctr">
              <a:lnSpc>
                <a:spcPct val="93000"/>
              </a:lnSpc>
            </a:pPr>
            <a:r>
              <a:rPr b="1" lang="en-US" sz="3000" spc="-1" strike="noStrike">
                <a:solidFill>
                  <a:srgbClr val="000000"/>
                </a:solidFill>
                <a:uFill>
                  <a:solidFill>
                    <a:srgbClr val="ffffff"/>
                  </a:solidFill>
                </a:uFill>
                <a:latin typeface="Verdana"/>
              </a:rPr>
              <a:t>Black </a:t>
            </a:r>
            <a:endParaRPr b="0" lang="en-US" sz="2400" spc="-1" strike="noStrike">
              <a:solidFill>
                <a:srgbClr val="ffffff"/>
              </a:solidFill>
              <a:uFill>
                <a:solidFill>
                  <a:srgbClr val="ffffff"/>
                </a:solidFill>
              </a:uFill>
              <a:latin typeface="Times New Roman"/>
            </a:endParaRPr>
          </a:p>
          <a:p>
            <a:pPr algn="ctr">
              <a:lnSpc>
                <a:spcPct val="93000"/>
              </a:lnSpc>
            </a:pPr>
            <a:r>
              <a:rPr b="1" lang="en-US" sz="3000" spc="-1" strike="noStrike">
                <a:solidFill>
                  <a:srgbClr val="000000"/>
                </a:solidFill>
                <a:uFill>
                  <a:solidFill>
                    <a:srgbClr val="ffffff"/>
                  </a:solidFill>
                </a:uFill>
                <a:latin typeface="Verdana"/>
              </a:rPr>
              <a:t>Ops</a:t>
            </a:r>
            <a:endParaRPr b="0" lang="en-US" sz="2400" spc="-1" strike="noStrike">
              <a:solidFill>
                <a:srgbClr val="ffffff"/>
              </a:solidFill>
              <a:uFill>
                <a:solidFill>
                  <a:srgbClr val="ffffff"/>
                </a:solidFill>
              </a:uFill>
              <a:latin typeface="Times New Roman"/>
            </a:endParaRPr>
          </a:p>
        </p:txBody>
      </p:sp>
      <p:sp>
        <p:nvSpPr>
          <p:cNvPr id="158" name="TextShape 6"/>
          <p:cNvSpPr txBox="1"/>
          <p:nvPr/>
        </p:nvSpPr>
        <p:spPr>
          <a:xfrm>
            <a:off x="731520" y="875520"/>
            <a:ext cx="7498080" cy="1396800"/>
          </a:xfrm>
          <a:prstGeom prst="rect">
            <a:avLst/>
          </a:prstGeom>
          <a:noFill/>
          <a:ln w="54720">
            <a:noFill/>
          </a:ln>
        </p:spPr>
        <p:txBody>
          <a:bodyPr lIns="90000" rIns="90000" tIns="45000" bIns="45000"/>
          <a:p>
            <a:pPr algn="ctr">
              <a:lnSpc>
                <a:spcPct val="93000"/>
              </a:lnSpc>
            </a:pPr>
            <a:r>
              <a:rPr b="0" lang="en-US" sz="3000" spc="-1" strike="noStrike">
                <a:solidFill>
                  <a:srgbClr val="ff3333"/>
                </a:solidFill>
                <a:uFill>
                  <a:solidFill>
                    <a:srgbClr val="ffffff"/>
                  </a:solidFill>
                </a:uFill>
                <a:latin typeface="Verdana"/>
              </a:rPr>
              <a:t>No oversight  of  off-the-books ops</a:t>
            </a:r>
            <a:endParaRPr b="0" lang="en-US" sz="2400" spc="-1" strike="noStrike">
              <a:solidFill>
                <a:srgbClr val="ffffff"/>
              </a:solidFill>
              <a:uFill>
                <a:solidFill>
                  <a:srgbClr val="ffffff"/>
                </a:solidFill>
              </a:uFill>
              <a:latin typeface="Times New Roman"/>
            </a:endParaRPr>
          </a:p>
        </p:txBody>
      </p:sp>
      <p:sp>
        <p:nvSpPr>
          <p:cNvPr id="159" name="CustomShape 7"/>
          <p:cNvSpPr/>
          <p:nvPr/>
        </p:nvSpPr>
        <p:spPr>
          <a:xfrm flipH="1" rot="13548600">
            <a:off x="6071400" y="4422960"/>
            <a:ext cx="3273840" cy="1486080"/>
          </a:xfrm>
          <a:custGeom>
            <a:avLst/>
            <a:gdLst/>
            <a:ahLst/>
            <a:rect l="l" t="t" r="r" b="b"/>
            <a:pathLst>
              <a:path w="2880" h="1016">
                <a:moveTo>
                  <a:pt x="0" y="968"/>
                </a:moveTo>
                <a:cubicBezTo>
                  <a:pt x="504" y="484"/>
                  <a:pt x="1008" y="0"/>
                  <a:pt x="1488" y="8"/>
                </a:cubicBezTo>
                <a:cubicBezTo>
                  <a:pt x="1968" y="16"/>
                  <a:pt x="2648" y="848"/>
                  <a:pt x="2880" y="1016"/>
                </a:cubicBezTo>
              </a:path>
            </a:pathLst>
          </a:custGeom>
          <a:noFill/>
          <a:ln w="108000">
            <a:solidFill>
              <a:srgbClr val="ff0000"/>
            </a:solidFill>
            <a:round/>
            <a:tailEnd len="med" type="triangle" w="med"/>
          </a:ln>
        </p:spPr>
        <p:style>
          <a:lnRef idx="0"/>
          <a:fillRef idx="0"/>
          <a:effectRef idx="0"/>
          <a:fontRef idx="minor"/>
        </p:style>
      </p:sp>
      <p:pic>
        <p:nvPicPr>
          <p:cNvPr id="160" name="" descr=""/>
          <p:cNvPicPr/>
          <p:nvPr/>
        </p:nvPicPr>
        <p:blipFill>
          <a:blip r:embed="rId2"/>
          <a:stretch/>
        </p:blipFill>
        <p:spPr>
          <a:xfrm>
            <a:off x="1924200" y="1983600"/>
            <a:ext cx="1259640" cy="994680"/>
          </a:xfrm>
          <a:prstGeom prst="rect">
            <a:avLst/>
          </a:prstGeom>
          <a:ln w="54720">
            <a:noFill/>
          </a:ln>
        </p:spPr>
      </p:pic>
      <p:sp>
        <p:nvSpPr>
          <p:cNvPr id="161" name="CustomShape 8"/>
          <p:cNvSpPr/>
          <p:nvPr/>
        </p:nvSpPr>
        <p:spPr>
          <a:xfrm flipH="1" flipV="1" rot="16200000">
            <a:off x="2419560" y="3579480"/>
            <a:ext cx="2404080" cy="1097280"/>
          </a:xfrm>
          <a:custGeom>
            <a:avLst/>
            <a:gdLst/>
            <a:ahLst/>
            <a:rect l="l" t="t" r="r" b="b"/>
            <a:pathLst>
              <a:path w="2880" h="1016">
                <a:moveTo>
                  <a:pt x="0" y="968"/>
                </a:moveTo>
                <a:cubicBezTo>
                  <a:pt x="504" y="484"/>
                  <a:pt x="1008" y="0"/>
                  <a:pt x="1488" y="8"/>
                </a:cubicBezTo>
                <a:cubicBezTo>
                  <a:pt x="1968" y="16"/>
                  <a:pt x="2648" y="848"/>
                  <a:pt x="2880" y="1016"/>
                </a:cubicBezTo>
              </a:path>
            </a:pathLst>
          </a:custGeom>
          <a:noFill/>
          <a:ln w="108000">
            <a:solidFill>
              <a:srgbClr val="000080"/>
            </a:solidFill>
            <a:round/>
            <a:tailEnd len="med" type="triangle" w="med"/>
          </a:ln>
        </p:spPr>
        <p:style>
          <a:lnRef idx="0"/>
          <a:fillRef idx="0"/>
          <a:effectRef idx="0"/>
          <a:fontRef idx="minor"/>
        </p:style>
      </p:sp>
      <p:pic>
        <p:nvPicPr>
          <p:cNvPr id="162" name="" descr=""/>
          <p:cNvPicPr/>
          <p:nvPr/>
        </p:nvPicPr>
        <p:blipFill>
          <a:blip r:embed="rId3"/>
          <a:stretch/>
        </p:blipFill>
        <p:spPr>
          <a:xfrm>
            <a:off x="3055320" y="2795040"/>
            <a:ext cx="603000" cy="696240"/>
          </a:xfrm>
          <a:prstGeom prst="rect">
            <a:avLst/>
          </a:prstGeom>
          <a:ln w="54720">
            <a:noFill/>
          </a:ln>
        </p:spPr>
      </p:pic>
      <p:pic>
        <p:nvPicPr>
          <p:cNvPr id="163" name="" descr=""/>
          <p:cNvPicPr/>
          <p:nvPr/>
        </p:nvPicPr>
        <p:blipFill>
          <a:blip r:embed="rId4"/>
          <a:stretch/>
        </p:blipFill>
        <p:spPr>
          <a:xfrm>
            <a:off x="3342960" y="2795040"/>
            <a:ext cx="600480" cy="696240"/>
          </a:xfrm>
          <a:prstGeom prst="rect">
            <a:avLst/>
          </a:prstGeom>
          <a:ln w="54720">
            <a:noFill/>
          </a:ln>
        </p:spPr>
      </p:pic>
      <p:pic>
        <p:nvPicPr>
          <p:cNvPr id="164" name="" descr=""/>
          <p:cNvPicPr/>
          <p:nvPr/>
        </p:nvPicPr>
        <p:blipFill>
          <a:blip r:embed="rId5"/>
          <a:stretch/>
        </p:blipFill>
        <p:spPr>
          <a:xfrm>
            <a:off x="7680960" y="2351880"/>
            <a:ext cx="1031400" cy="1031400"/>
          </a:xfrm>
          <a:prstGeom prst="rect">
            <a:avLst/>
          </a:prstGeom>
          <a:ln w="54720">
            <a:noFill/>
          </a:ln>
        </p:spPr>
      </p:pic>
      <p:sp>
        <p:nvSpPr>
          <p:cNvPr id="165" name="CustomShape 9"/>
          <p:cNvSpPr/>
          <p:nvPr/>
        </p:nvSpPr>
        <p:spPr>
          <a:xfrm flipV="1" rot="13548600">
            <a:off x="4400280" y="2945160"/>
            <a:ext cx="3205080" cy="1419120"/>
          </a:xfrm>
          <a:custGeom>
            <a:avLst/>
            <a:gdLst/>
            <a:ahLst/>
            <a:rect l="l" t="t" r="r" b="b"/>
            <a:pathLst>
              <a:path w="2880" h="1016">
                <a:moveTo>
                  <a:pt x="0" y="968"/>
                </a:moveTo>
                <a:cubicBezTo>
                  <a:pt x="504" y="484"/>
                  <a:pt x="1008" y="0"/>
                  <a:pt x="1488" y="8"/>
                </a:cubicBezTo>
                <a:cubicBezTo>
                  <a:pt x="1968" y="16"/>
                  <a:pt x="2648" y="848"/>
                  <a:pt x="2880" y="1016"/>
                </a:cubicBezTo>
              </a:path>
            </a:pathLst>
          </a:custGeom>
          <a:noFill/>
          <a:ln w="108000">
            <a:solidFill>
              <a:srgbClr val="ff0000"/>
            </a:solidFill>
            <a:round/>
            <a:tailEnd len="med" type="triangle" w="med"/>
          </a:ln>
        </p:spPr>
        <p:style>
          <a:lnRef idx="0"/>
          <a:fillRef idx="0"/>
          <a:effectRef idx="0"/>
          <a:fontRef idx="minor"/>
        </p:style>
      </p:sp>
      <p:pic>
        <p:nvPicPr>
          <p:cNvPr id="166" name="" descr=""/>
          <p:cNvPicPr/>
          <p:nvPr/>
        </p:nvPicPr>
        <p:blipFill>
          <a:blip r:embed="rId6"/>
          <a:stretch/>
        </p:blipFill>
        <p:spPr>
          <a:xfrm>
            <a:off x="7432920" y="5338800"/>
            <a:ext cx="603000" cy="696240"/>
          </a:xfrm>
          <a:prstGeom prst="rect">
            <a:avLst/>
          </a:prstGeom>
          <a:ln w="54720">
            <a:noFill/>
          </a:ln>
        </p:spPr>
      </p:pic>
      <p:pic>
        <p:nvPicPr>
          <p:cNvPr id="167" name="" descr=""/>
          <p:cNvPicPr/>
          <p:nvPr/>
        </p:nvPicPr>
        <p:blipFill>
          <a:blip r:embed="rId7"/>
          <a:stretch/>
        </p:blipFill>
        <p:spPr>
          <a:xfrm>
            <a:off x="7720560" y="5338800"/>
            <a:ext cx="600480" cy="696240"/>
          </a:xfrm>
          <a:prstGeom prst="rect">
            <a:avLst/>
          </a:prstGeom>
          <a:ln w="54720">
            <a:noFill/>
          </a:ln>
        </p:spPr>
      </p:pic>
      <p:pic>
        <p:nvPicPr>
          <p:cNvPr id="168" name="" descr=""/>
          <p:cNvPicPr/>
          <p:nvPr/>
        </p:nvPicPr>
        <p:blipFill>
          <a:blip r:embed="rId8"/>
          <a:stretch/>
        </p:blipFill>
        <p:spPr>
          <a:xfrm>
            <a:off x="7720920" y="5355360"/>
            <a:ext cx="603000" cy="696240"/>
          </a:xfrm>
          <a:prstGeom prst="rect">
            <a:avLst/>
          </a:prstGeom>
          <a:ln w="54720">
            <a:noFill/>
          </a:ln>
        </p:spPr>
      </p:pic>
      <p:pic>
        <p:nvPicPr>
          <p:cNvPr id="169" name="" descr=""/>
          <p:cNvPicPr/>
          <p:nvPr/>
        </p:nvPicPr>
        <p:blipFill>
          <a:blip r:embed="rId9"/>
          <a:stretch/>
        </p:blipFill>
        <p:spPr>
          <a:xfrm>
            <a:off x="8008560" y="5355360"/>
            <a:ext cx="600480" cy="696240"/>
          </a:xfrm>
          <a:prstGeom prst="rect">
            <a:avLst/>
          </a:prstGeom>
          <a:ln w="54720">
            <a:noFill/>
          </a:ln>
        </p:spPr>
      </p:pic>
      <p:pic>
        <p:nvPicPr>
          <p:cNvPr id="170" name="" descr=""/>
          <p:cNvPicPr/>
          <p:nvPr/>
        </p:nvPicPr>
        <p:blipFill>
          <a:blip r:embed="rId10"/>
          <a:stretch/>
        </p:blipFill>
        <p:spPr>
          <a:xfrm>
            <a:off x="6609960" y="2651760"/>
            <a:ext cx="603000" cy="696240"/>
          </a:xfrm>
          <a:prstGeom prst="rect">
            <a:avLst/>
          </a:prstGeom>
          <a:ln w="54720">
            <a:noFill/>
          </a:ln>
        </p:spPr>
      </p:pic>
      <p:pic>
        <p:nvPicPr>
          <p:cNvPr id="171" name="" descr=""/>
          <p:cNvPicPr/>
          <p:nvPr/>
        </p:nvPicPr>
        <p:blipFill>
          <a:blip r:embed="rId11"/>
          <a:stretch/>
        </p:blipFill>
        <p:spPr>
          <a:xfrm>
            <a:off x="6897600" y="2651760"/>
            <a:ext cx="600480" cy="696240"/>
          </a:xfrm>
          <a:prstGeom prst="rect">
            <a:avLst/>
          </a:prstGeom>
          <a:ln w="54720">
            <a:noFill/>
          </a:ln>
        </p:spPr>
      </p:pic>
      <p:sp>
        <p:nvSpPr>
          <p:cNvPr id="172" name="CustomShape 10"/>
          <p:cNvSpPr/>
          <p:nvPr/>
        </p:nvSpPr>
        <p:spPr>
          <a:xfrm rot="16200000">
            <a:off x="-109080" y="3603960"/>
            <a:ext cx="3108960" cy="1463040"/>
          </a:xfrm>
          <a:custGeom>
            <a:avLst/>
            <a:gdLst/>
            <a:ahLst/>
            <a:rect l="l" t="t" r="r" b="b"/>
            <a:pathLst>
              <a:path w="2880" h="1016">
                <a:moveTo>
                  <a:pt x="0" y="968"/>
                </a:moveTo>
                <a:cubicBezTo>
                  <a:pt x="504" y="484"/>
                  <a:pt x="1008" y="0"/>
                  <a:pt x="1488" y="8"/>
                </a:cubicBezTo>
                <a:cubicBezTo>
                  <a:pt x="1968" y="16"/>
                  <a:pt x="2648" y="848"/>
                  <a:pt x="2880" y="1016"/>
                </a:cubicBezTo>
              </a:path>
            </a:pathLst>
          </a:custGeom>
          <a:noFill/>
          <a:ln w="108000">
            <a:solidFill>
              <a:srgbClr val="000080"/>
            </a:solidFill>
            <a:round/>
            <a:tailEnd len="med" type="triangle" w="med"/>
          </a:ln>
        </p:spPr>
        <p:style>
          <a:lnRef idx="0"/>
          <a:fillRef idx="0"/>
          <a:effectRef idx="0"/>
          <a:fontRef idx="minor"/>
        </p:style>
      </p:sp>
    </p:spTree>
  </p:cSl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41282</TotalTime>
  <Application>LibreOffice/5.1.6.2$Linux_X86_64 LibreOffice_project/10m0$Build-2</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Robin Upton</dc:creator>
  <dc:description/>
  <cp:keywords>Deep politics wikispooks deep state CIA politics history espionage intelligence agencies spooks gladio terrorism deception false flag black budget</cp:keywords>
  <dc:language>en-GB</dc:language>
  <cp:lastModifiedBy/>
  <dcterms:modified xsi:type="dcterms:W3CDTF">2017-08-02T11:41:30Z</dcterms:modified>
  <cp:revision>86</cp:revision>
  <dc:subject>Deep State</dc:subject>
  <dc:title>WS1 - Exploring The Deep State</dc:title>
</cp:coreProperties>
</file>